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86" r:id="rId1"/>
  </p:sldMasterIdLst>
  <p:notesMasterIdLst>
    <p:notesMasterId r:id="rId16"/>
  </p:notesMasterIdLst>
  <p:sldIdLst>
    <p:sldId id="313" r:id="rId2"/>
    <p:sldId id="314" r:id="rId3"/>
    <p:sldId id="459" r:id="rId4"/>
    <p:sldId id="454" r:id="rId5"/>
    <p:sldId id="259" r:id="rId6"/>
    <p:sldId id="461" r:id="rId7"/>
    <p:sldId id="462" r:id="rId8"/>
    <p:sldId id="460" r:id="rId9"/>
    <p:sldId id="463" r:id="rId10"/>
    <p:sldId id="464" r:id="rId11"/>
    <p:sldId id="455" r:id="rId12"/>
    <p:sldId id="457" r:id="rId13"/>
    <p:sldId id="445" r:id="rId14"/>
    <p:sldId id="458" r:id="rId15"/>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2CE0E130-35BE-4E12-AD50-9F5942F24506}">
  <a:tblStyle styleId="{2CE0E130-35BE-4E12-AD50-9F5942F24506}"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3" d="100"/>
          <a:sy n="103" d="100"/>
        </p:scale>
        <p:origin x="45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98"/>
        <p:cNvGrpSpPr/>
        <p:nvPr/>
      </p:nvGrpSpPr>
      <p:grpSpPr>
        <a:xfrm>
          <a:off x="0" y="0"/>
          <a:ext cx="0" cy="0"/>
          <a:chOff x="0" y="0"/>
          <a:chExt cx="0" cy="0"/>
        </a:xfrm>
      </p:grpSpPr>
      <p:sp>
        <p:nvSpPr>
          <p:cNvPr id="7299" name="Google Shape;7299;g9eef0a043f_0_129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300" name="Google Shape;7300;g9eef0a043f_0_129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98"/>
        <p:cNvGrpSpPr/>
        <p:nvPr/>
      </p:nvGrpSpPr>
      <p:grpSpPr>
        <a:xfrm>
          <a:off x="0" y="0"/>
          <a:ext cx="0" cy="0"/>
          <a:chOff x="0" y="0"/>
          <a:chExt cx="0" cy="0"/>
        </a:xfrm>
      </p:grpSpPr>
      <p:sp>
        <p:nvSpPr>
          <p:cNvPr id="7299" name="Google Shape;7299;g9eef0a043f_0_129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300" name="Google Shape;7300;g9eef0a043f_0_129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9721808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98"/>
        <p:cNvGrpSpPr/>
        <p:nvPr/>
      </p:nvGrpSpPr>
      <p:grpSpPr>
        <a:xfrm>
          <a:off x="0" y="0"/>
          <a:ext cx="0" cy="0"/>
          <a:chOff x="0" y="0"/>
          <a:chExt cx="0" cy="0"/>
        </a:xfrm>
      </p:grpSpPr>
      <p:sp>
        <p:nvSpPr>
          <p:cNvPr id="7299" name="Google Shape;7299;g9eef0a043f_0_129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300" name="Google Shape;7300;g9eef0a043f_0_129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7314530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98"/>
        <p:cNvGrpSpPr/>
        <p:nvPr/>
      </p:nvGrpSpPr>
      <p:grpSpPr>
        <a:xfrm>
          <a:off x="0" y="0"/>
          <a:ext cx="0" cy="0"/>
          <a:chOff x="0" y="0"/>
          <a:chExt cx="0" cy="0"/>
        </a:xfrm>
      </p:grpSpPr>
      <p:sp>
        <p:nvSpPr>
          <p:cNvPr id="7299" name="Google Shape;7299;g9eef0a043f_0_129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300" name="Google Shape;7300;g9eef0a043f_0_129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109239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98"/>
        <p:cNvGrpSpPr/>
        <p:nvPr/>
      </p:nvGrpSpPr>
      <p:grpSpPr>
        <a:xfrm>
          <a:off x="0" y="0"/>
          <a:ext cx="0" cy="0"/>
          <a:chOff x="0" y="0"/>
          <a:chExt cx="0" cy="0"/>
        </a:xfrm>
      </p:grpSpPr>
      <p:sp>
        <p:nvSpPr>
          <p:cNvPr id="7299" name="Google Shape;7299;g9eef0a043f_0_129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300" name="Google Shape;7300;g9eef0a043f_0_129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6225965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98"/>
        <p:cNvGrpSpPr/>
        <p:nvPr/>
      </p:nvGrpSpPr>
      <p:grpSpPr>
        <a:xfrm>
          <a:off x="0" y="0"/>
          <a:ext cx="0" cy="0"/>
          <a:chOff x="0" y="0"/>
          <a:chExt cx="0" cy="0"/>
        </a:xfrm>
      </p:grpSpPr>
      <p:sp>
        <p:nvSpPr>
          <p:cNvPr id="7299" name="Google Shape;7299;g9eef0a043f_0_129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300" name="Google Shape;7300;g9eef0a043f_0_129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1755649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98"/>
        <p:cNvGrpSpPr/>
        <p:nvPr/>
      </p:nvGrpSpPr>
      <p:grpSpPr>
        <a:xfrm>
          <a:off x="0" y="0"/>
          <a:ext cx="0" cy="0"/>
          <a:chOff x="0" y="0"/>
          <a:chExt cx="0" cy="0"/>
        </a:xfrm>
      </p:grpSpPr>
      <p:sp>
        <p:nvSpPr>
          <p:cNvPr id="7299" name="Google Shape;7299;g9eef0a043f_0_129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300" name="Google Shape;7300;g9eef0a043f_0_129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62038942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95"/>
        <p:cNvGrpSpPr/>
        <p:nvPr/>
      </p:nvGrpSpPr>
      <p:grpSpPr>
        <a:xfrm>
          <a:off x="0" y="0"/>
          <a:ext cx="0" cy="0"/>
          <a:chOff x="0" y="0"/>
          <a:chExt cx="0" cy="0"/>
        </a:xfrm>
      </p:grpSpPr>
      <p:pic>
        <p:nvPicPr>
          <p:cNvPr id="196" name="Google Shape;196;p3"/>
          <p:cNvPicPr preferRelativeResize="0"/>
          <p:nvPr/>
        </p:nvPicPr>
        <p:blipFill>
          <a:blip r:embed="rId2">
            <a:alphaModFix/>
          </a:blip>
          <a:stretch>
            <a:fillRect/>
          </a:stretch>
        </p:blipFill>
        <p:spPr>
          <a:xfrm>
            <a:off x="0" y="0"/>
            <a:ext cx="9144000" cy="5143500"/>
          </a:xfrm>
          <a:prstGeom prst="rect">
            <a:avLst/>
          </a:prstGeom>
          <a:noFill/>
          <a:ln>
            <a:noFill/>
          </a:ln>
        </p:spPr>
      </p:pic>
      <p:sp>
        <p:nvSpPr>
          <p:cNvPr id="197" name="Google Shape;197;p3"/>
          <p:cNvSpPr txBox="1">
            <a:spLocks noGrp="1"/>
          </p:cNvSpPr>
          <p:nvPr>
            <p:ph type="subTitle" idx="1"/>
          </p:nvPr>
        </p:nvSpPr>
        <p:spPr>
          <a:xfrm>
            <a:off x="3140316" y="3410225"/>
            <a:ext cx="2864100" cy="6822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2100"/>
              <a:buNone/>
              <a:defRPr/>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198" name="Google Shape;198;p3"/>
          <p:cNvSpPr txBox="1">
            <a:spLocks noGrp="1"/>
          </p:cNvSpPr>
          <p:nvPr>
            <p:ph type="title"/>
          </p:nvPr>
        </p:nvSpPr>
        <p:spPr>
          <a:xfrm>
            <a:off x="3104616" y="2197022"/>
            <a:ext cx="2935500" cy="1482300"/>
          </a:xfrm>
          <a:prstGeom prst="rect">
            <a:avLst/>
          </a:prstGeom>
        </p:spPr>
        <p:txBody>
          <a:bodyPr spcFirstLastPara="1" wrap="square" lIns="91425" tIns="91425" rIns="91425" bIns="91425" anchor="ctr" anchorCtr="0">
            <a:noAutofit/>
          </a:bodyPr>
          <a:lstStyle>
            <a:lvl1pPr lvl="0" algn="ctr" rtl="0">
              <a:lnSpc>
                <a:spcPct val="90000"/>
              </a:lnSpc>
              <a:spcBef>
                <a:spcPts val="0"/>
              </a:spcBef>
              <a:spcAft>
                <a:spcPts val="0"/>
              </a:spcAft>
              <a:buSzPts val="4200"/>
              <a:buNone/>
              <a:defRPr sz="5400"/>
            </a:lvl1pPr>
            <a:lvl2pPr lvl="1" algn="ctr" rtl="0">
              <a:spcBef>
                <a:spcPts val="0"/>
              </a:spcBef>
              <a:spcAft>
                <a:spcPts val="0"/>
              </a:spcAft>
              <a:buSzPts val="4200"/>
              <a:buNone/>
              <a:defRPr sz="4200"/>
            </a:lvl2pPr>
            <a:lvl3pPr lvl="2" algn="ctr" rtl="0">
              <a:spcBef>
                <a:spcPts val="0"/>
              </a:spcBef>
              <a:spcAft>
                <a:spcPts val="0"/>
              </a:spcAft>
              <a:buSzPts val="4200"/>
              <a:buNone/>
              <a:defRPr sz="4200"/>
            </a:lvl3pPr>
            <a:lvl4pPr lvl="3" algn="ctr" rtl="0">
              <a:spcBef>
                <a:spcPts val="0"/>
              </a:spcBef>
              <a:spcAft>
                <a:spcPts val="0"/>
              </a:spcAft>
              <a:buSzPts val="4200"/>
              <a:buNone/>
              <a:defRPr sz="4200"/>
            </a:lvl4pPr>
            <a:lvl5pPr lvl="4" algn="ctr" rtl="0">
              <a:spcBef>
                <a:spcPts val="0"/>
              </a:spcBef>
              <a:spcAft>
                <a:spcPts val="0"/>
              </a:spcAft>
              <a:buSzPts val="4200"/>
              <a:buNone/>
              <a:defRPr sz="4200"/>
            </a:lvl5pPr>
            <a:lvl6pPr lvl="5" algn="ctr" rtl="0">
              <a:spcBef>
                <a:spcPts val="0"/>
              </a:spcBef>
              <a:spcAft>
                <a:spcPts val="0"/>
              </a:spcAft>
              <a:buSzPts val="4200"/>
              <a:buNone/>
              <a:defRPr sz="4200"/>
            </a:lvl6pPr>
            <a:lvl7pPr lvl="6" algn="ctr" rtl="0">
              <a:spcBef>
                <a:spcPts val="0"/>
              </a:spcBef>
              <a:spcAft>
                <a:spcPts val="0"/>
              </a:spcAft>
              <a:buSzPts val="4200"/>
              <a:buNone/>
              <a:defRPr sz="4200"/>
            </a:lvl7pPr>
            <a:lvl8pPr lvl="7" algn="ctr" rtl="0">
              <a:spcBef>
                <a:spcPts val="0"/>
              </a:spcBef>
              <a:spcAft>
                <a:spcPts val="0"/>
              </a:spcAft>
              <a:buSzPts val="4200"/>
              <a:buNone/>
              <a:defRPr sz="4200"/>
            </a:lvl8pPr>
            <a:lvl9pPr lvl="8" algn="ctr" rtl="0">
              <a:spcBef>
                <a:spcPts val="0"/>
              </a:spcBef>
              <a:spcAft>
                <a:spcPts val="0"/>
              </a:spcAft>
              <a:buSzPts val="4200"/>
              <a:buNone/>
              <a:defRPr sz="4200"/>
            </a:lvl9pPr>
          </a:lstStyle>
          <a:p>
            <a:endParaRPr/>
          </a:p>
        </p:txBody>
      </p:sp>
      <p:sp>
        <p:nvSpPr>
          <p:cNvPr id="199" name="Google Shape;199;p3"/>
          <p:cNvSpPr txBox="1">
            <a:spLocks noGrp="1"/>
          </p:cNvSpPr>
          <p:nvPr>
            <p:ph type="title" idx="2" hasCustomPrompt="1"/>
          </p:nvPr>
        </p:nvSpPr>
        <p:spPr>
          <a:xfrm>
            <a:off x="3844116" y="1425648"/>
            <a:ext cx="1456500" cy="10305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6000"/>
              <a:buNone/>
              <a:defRPr sz="9600"/>
            </a:lvl1pPr>
            <a:lvl2pPr lvl="1" algn="ctr" rtl="0">
              <a:spcBef>
                <a:spcPts val="0"/>
              </a:spcBef>
              <a:spcAft>
                <a:spcPts val="0"/>
              </a:spcAft>
              <a:buSzPts val="6000"/>
              <a:buNone/>
              <a:defRPr sz="6000"/>
            </a:lvl2pPr>
            <a:lvl3pPr lvl="2" algn="ctr" rtl="0">
              <a:spcBef>
                <a:spcPts val="0"/>
              </a:spcBef>
              <a:spcAft>
                <a:spcPts val="0"/>
              </a:spcAft>
              <a:buSzPts val="6000"/>
              <a:buNone/>
              <a:defRPr sz="6000"/>
            </a:lvl3pPr>
            <a:lvl4pPr lvl="3" algn="ctr" rtl="0">
              <a:spcBef>
                <a:spcPts val="0"/>
              </a:spcBef>
              <a:spcAft>
                <a:spcPts val="0"/>
              </a:spcAft>
              <a:buSzPts val="6000"/>
              <a:buNone/>
              <a:defRPr sz="6000"/>
            </a:lvl4pPr>
            <a:lvl5pPr lvl="4" algn="ctr" rtl="0">
              <a:spcBef>
                <a:spcPts val="0"/>
              </a:spcBef>
              <a:spcAft>
                <a:spcPts val="0"/>
              </a:spcAft>
              <a:buSzPts val="6000"/>
              <a:buNone/>
              <a:defRPr sz="6000"/>
            </a:lvl5pPr>
            <a:lvl6pPr lvl="5" algn="ctr" rtl="0">
              <a:spcBef>
                <a:spcPts val="0"/>
              </a:spcBef>
              <a:spcAft>
                <a:spcPts val="0"/>
              </a:spcAft>
              <a:buSzPts val="6000"/>
              <a:buNone/>
              <a:defRPr sz="6000"/>
            </a:lvl6pPr>
            <a:lvl7pPr lvl="6" algn="ctr" rtl="0">
              <a:spcBef>
                <a:spcPts val="0"/>
              </a:spcBef>
              <a:spcAft>
                <a:spcPts val="0"/>
              </a:spcAft>
              <a:buSzPts val="6000"/>
              <a:buNone/>
              <a:defRPr sz="6000"/>
            </a:lvl7pPr>
            <a:lvl8pPr lvl="7" algn="ctr" rtl="0">
              <a:spcBef>
                <a:spcPts val="0"/>
              </a:spcBef>
              <a:spcAft>
                <a:spcPts val="0"/>
              </a:spcAft>
              <a:buSzPts val="6000"/>
              <a:buNone/>
              <a:defRPr sz="6000"/>
            </a:lvl8pPr>
            <a:lvl9pPr lvl="8" algn="ctr" rtl="0">
              <a:spcBef>
                <a:spcPts val="0"/>
              </a:spcBef>
              <a:spcAft>
                <a:spcPts val="0"/>
              </a:spcAft>
              <a:buSzPts val="6000"/>
              <a:buNone/>
              <a:defRPr sz="6000"/>
            </a:lvl9pPr>
          </a:lstStyle>
          <a:p>
            <a:r>
              <a:t>xx%</a:t>
            </a:r>
          </a:p>
        </p:txBody>
      </p:sp>
      <p:grpSp>
        <p:nvGrpSpPr>
          <p:cNvPr id="200" name="Google Shape;200;p3"/>
          <p:cNvGrpSpPr/>
          <p:nvPr/>
        </p:nvGrpSpPr>
        <p:grpSpPr>
          <a:xfrm>
            <a:off x="-1185137" y="840925"/>
            <a:ext cx="2106500" cy="597475"/>
            <a:chOff x="-2810250" y="3572525"/>
            <a:chExt cx="2106500" cy="597475"/>
          </a:xfrm>
        </p:grpSpPr>
        <p:sp>
          <p:nvSpPr>
            <p:cNvPr id="201" name="Google Shape;201;p3"/>
            <p:cNvSpPr/>
            <p:nvPr/>
          </p:nvSpPr>
          <p:spPr>
            <a:xfrm>
              <a:off x="-2396250" y="4007475"/>
              <a:ext cx="133850" cy="123700"/>
            </a:xfrm>
            <a:custGeom>
              <a:avLst/>
              <a:gdLst/>
              <a:ahLst/>
              <a:cxnLst/>
              <a:rect l="l" t="t" r="r" b="b"/>
              <a:pathLst>
                <a:path w="5354" h="4948" extrusionOk="0">
                  <a:moveTo>
                    <a:pt x="3665" y="0"/>
                  </a:moveTo>
                  <a:cubicBezTo>
                    <a:pt x="3419" y="0"/>
                    <a:pt x="3177" y="89"/>
                    <a:pt x="2983" y="258"/>
                  </a:cubicBezTo>
                  <a:cubicBezTo>
                    <a:pt x="2771" y="1971"/>
                    <a:pt x="1" y="2521"/>
                    <a:pt x="339" y="4445"/>
                  </a:cubicBezTo>
                  <a:cubicBezTo>
                    <a:pt x="400" y="4488"/>
                    <a:pt x="452" y="4505"/>
                    <a:pt x="498" y="4505"/>
                  </a:cubicBezTo>
                  <a:cubicBezTo>
                    <a:pt x="693" y="4505"/>
                    <a:pt x="777" y="4189"/>
                    <a:pt x="1039" y="4189"/>
                  </a:cubicBezTo>
                  <a:cubicBezTo>
                    <a:pt x="1052" y="4189"/>
                    <a:pt x="1065" y="4190"/>
                    <a:pt x="1079" y="4192"/>
                  </a:cubicBezTo>
                  <a:cubicBezTo>
                    <a:pt x="1164" y="4466"/>
                    <a:pt x="614" y="4466"/>
                    <a:pt x="762" y="4763"/>
                  </a:cubicBezTo>
                  <a:cubicBezTo>
                    <a:pt x="893" y="4882"/>
                    <a:pt x="1072" y="4948"/>
                    <a:pt x="1226" y="4948"/>
                  </a:cubicBezTo>
                  <a:cubicBezTo>
                    <a:pt x="1344" y="4948"/>
                    <a:pt x="1447" y="4909"/>
                    <a:pt x="1502" y="4826"/>
                  </a:cubicBezTo>
                  <a:cubicBezTo>
                    <a:pt x="1946" y="4213"/>
                    <a:pt x="2750" y="3853"/>
                    <a:pt x="3004" y="3155"/>
                  </a:cubicBezTo>
                  <a:cubicBezTo>
                    <a:pt x="3110" y="2817"/>
                    <a:pt x="3363" y="2542"/>
                    <a:pt x="3659" y="2373"/>
                  </a:cubicBezTo>
                  <a:cubicBezTo>
                    <a:pt x="4558" y="1871"/>
                    <a:pt x="5354" y="109"/>
                    <a:pt x="4167" y="109"/>
                  </a:cubicBezTo>
                  <a:cubicBezTo>
                    <a:pt x="4153" y="109"/>
                    <a:pt x="4139" y="109"/>
                    <a:pt x="4125" y="110"/>
                  </a:cubicBezTo>
                  <a:cubicBezTo>
                    <a:pt x="3977" y="36"/>
                    <a:pt x="3820" y="0"/>
                    <a:pt x="3665"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202;p3"/>
            <p:cNvSpPr/>
            <p:nvPr/>
          </p:nvSpPr>
          <p:spPr>
            <a:xfrm>
              <a:off x="-1076525" y="3572525"/>
              <a:ext cx="126925" cy="104075"/>
            </a:xfrm>
            <a:custGeom>
              <a:avLst/>
              <a:gdLst/>
              <a:ahLst/>
              <a:cxnLst/>
              <a:rect l="l" t="t" r="r" b="b"/>
              <a:pathLst>
                <a:path w="5077" h="4163" extrusionOk="0">
                  <a:moveTo>
                    <a:pt x="3337" y="1"/>
                  </a:moveTo>
                  <a:cubicBezTo>
                    <a:pt x="3025" y="1"/>
                    <a:pt x="2736" y="55"/>
                    <a:pt x="2602" y="165"/>
                  </a:cubicBezTo>
                  <a:cubicBezTo>
                    <a:pt x="2665" y="715"/>
                    <a:pt x="1798" y="906"/>
                    <a:pt x="1841" y="1477"/>
                  </a:cubicBezTo>
                  <a:cubicBezTo>
                    <a:pt x="1819" y="1815"/>
                    <a:pt x="1544" y="1900"/>
                    <a:pt x="1248" y="1963"/>
                  </a:cubicBezTo>
                  <a:cubicBezTo>
                    <a:pt x="254" y="2513"/>
                    <a:pt x="1" y="4099"/>
                    <a:pt x="1502" y="4163"/>
                  </a:cubicBezTo>
                  <a:cubicBezTo>
                    <a:pt x="2412" y="3824"/>
                    <a:pt x="3173" y="3190"/>
                    <a:pt x="3659" y="2365"/>
                  </a:cubicBezTo>
                  <a:cubicBezTo>
                    <a:pt x="3793" y="1912"/>
                    <a:pt x="4060" y="1739"/>
                    <a:pt x="4460" y="1739"/>
                  </a:cubicBezTo>
                  <a:cubicBezTo>
                    <a:pt x="4565" y="1739"/>
                    <a:pt x="4678" y="1751"/>
                    <a:pt x="4801" y="1773"/>
                  </a:cubicBezTo>
                  <a:cubicBezTo>
                    <a:pt x="4738" y="1604"/>
                    <a:pt x="5076" y="1477"/>
                    <a:pt x="4865" y="1286"/>
                  </a:cubicBezTo>
                  <a:cubicBezTo>
                    <a:pt x="4670" y="1119"/>
                    <a:pt x="4486" y="1055"/>
                    <a:pt x="4305" y="1055"/>
                  </a:cubicBezTo>
                  <a:cubicBezTo>
                    <a:pt x="3779" y="1055"/>
                    <a:pt x="3290" y="1599"/>
                    <a:pt x="2708" y="1709"/>
                  </a:cubicBezTo>
                  <a:cubicBezTo>
                    <a:pt x="2792" y="1202"/>
                    <a:pt x="3215" y="948"/>
                    <a:pt x="3511" y="715"/>
                  </a:cubicBezTo>
                  <a:cubicBezTo>
                    <a:pt x="3571" y="673"/>
                    <a:pt x="3645" y="658"/>
                    <a:pt x="3726" y="658"/>
                  </a:cubicBezTo>
                  <a:cubicBezTo>
                    <a:pt x="3891" y="658"/>
                    <a:pt x="4083" y="718"/>
                    <a:pt x="4233" y="718"/>
                  </a:cubicBezTo>
                  <a:cubicBezTo>
                    <a:pt x="4373" y="718"/>
                    <a:pt x="4476" y="666"/>
                    <a:pt x="4484" y="461"/>
                  </a:cubicBezTo>
                  <a:cubicBezTo>
                    <a:pt x="4458" y="156"/>
                    <a:pt x="3864" y="1"/>
                    <a:pt x="3337"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 name="Google Shape;203;p3"/>
            <p:cNvSpPr/>
            <p:nvPr/>
          </p:nvSpPr>
          <p:spPr>
            <a:xfrm>
              <a:off x="-2407875" y="4057575"/>
              <a:ext cx="141200" cy="94050"/>
            </a:xfrm>
            <a:custGeom>
              <a:avLst/>
              <a:gdLst/>
              <a:ahLst/>
              <a:cxnLst/>
              <a:rect l="l" t="t" r="r" b="b"/>
              <a:pathLst>
                <a:path w="5648" h="3762" extrusionOk="0">
                  <a:moveTo>
                    <a:pt x="4962" y="0"/>
                  </a:moveTo>
                  <a:cubicBezTo>
                    <a:pt x="4363" y="0"/>
                    <a:pt x="3743" y="352"/>
                    <a:pt x="3532" y="940"/>
                  </a:cubicBezTo>
                  <a:cubicBezTo>
                    <a:pt x="3405" y="1638"/>
                    <a:pt x="2665" y="1743"/>
                    <a:pt x="2369" y="2293"/>
                  </a:cubicBezTo>
                  <a:cubicBezTo>
                    <a:pt x="2144" y="2744"/>
                    <a:pt x="1958" y="2962"/>
                    <a:pt x="1704" y="2962"/>
                  </a:cubicBezTo>
                  <a:cubicBezTo>
                    <a:pt x="1506" y="2962"/>
                    <a:pt x="1265" y="2828"/>
                    <a:pt x="931" y="2568"/>
                  </a:cubicBezTo>
                  <a:cubicBezTo>
                    <a:pt x="656" y="2399"/>
                    <a:pt x="677" y="2188"/>
                    <a:pt x="740" y="1955"/>
                  </a:cubicBezTo>
                  <a:cubicBezTo>
                    <a:pt x="844" y="1728"/>
                    <a:pt x="715" y="1616"/>
                    <a:pt x="571" y="1616"/>
                  </a:cubicBezTo>
                  <a:cubicBezTo>
                    <a:pt x="420" y="1616"/>
                    <a:pt x="253" y="1738"/>
                    <a:pt x="317" y="1976"/>
                  </a:cubicBezTo>
                  <a:cubicBezTo>
                    <a:pt x="85" y="2293"/>
                    <a:pt x="0" y="2801"/>
                    <a:pt x="360" y="3076"/>
                  </a:cubicBezTo>
                  <a:cubicBezTo>
                    <a:pt x="1067" y="3522"/>
                    <a:pt x="1545" y="3761"/>
                    <a:pt x="1963" y="3761"/>
                  </a:cubicBezTo>
                  <a:cubicBezTo>
                    <a:pt x="2358" y="3761"/>
                    <a:pt x="2699" y="3549"/>
                    <a:pt x="3130" y="3097"/>
                  </a:cubicBezTo>
                  <a:cubicBezTo>
                    <a:pt x="3997" y="2166"/>
                    <a:pt x="5097" y="1342"/>
                    <a:pt x="5647" y="178"/>
                  </a:cubicBezTo>
                  <a:cubicBezTo>
                    <a:pt x="5441" y="57"/>
                    <a:pt x="5203" y="0"/>
                    <a:pt x="4962"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 name="Google Shape;204;p3"/>
            <p:cNvSpPr/>
            <p:nvPr/>
          </p:nvSpPr>
          <p:spPr>
            <a:xfrm>
              <a:off x="-869800" y="3762375"/>
              <a:ext cx="147025" cy="84950"/>
            </a:xfrm>
            <a:custGeom>
              <a:avLst/>
              <a:gdLst/>
              <a:ahLst/>
              <a:cxnLst/>
              <a:rect l="l" t="t" r="r" b="b"/>
              <a:pathLst>
                <a:path w="5881" h="3398" extrusionOk="0">
                  <a:moveTo>
                    <a:pt x="3321" y="0"/>
                  </a:moveTo>
                  <a:cubicBezTo>
                    <a:pt x="2724" y="0"/>
                    <a:pt x="1587" y="1645"/>
                    <a:pt x="652" y="1645"/>
                  </a:cubicBezTo>
                  <a:cubicBezTo>
                    <a:pt x="646" y="1645"/>
                    <a:pt x="641" y="1645"/>
                    <a:pt x="635" y="1644"/>
                  </a:cubicBezTo>
                  <a:cubicBezTo>
                    <a:pt x="339" y="1666"/>
                    <a:pt x="530" y="2004"/>
                    <a:pt x="276" y="2067"/>
                  </a:cubicBezTo>
                  <a:cubicBezTo>
                    <a:pt x="1" y="2448"/>
                    <a:pt x="170" y="2829"/>
                    <a:pt x="276" y="3188"/>
                  </a:cubicBezTo>
                  <a:lnTo>
                    <a:pt x="445" y="3209"/>
                  </a:lnTo>
                  <a:cubicBezTo>
                    <a:pt x="481" y="3205"/>
                    <a:pt x="517" y="3203"/>
                    <a:pt x="553" y="3203"/>
                  </a:cubicBezTo>
                  <a:cubicBezTo>
                    <a:pt x="921" y="3203"/>
                    <a:pt x="1302" y="3397"/>
                    <a:pt x="1640" y="3397"/>
                  </a:cubicBezTo>
                  <a:cubicBezTo>
                    <a:pt x="1779" y="3397"/>
                    <a:pt x="1911" y="3365"/>
                    <a:pt x="2031" y="3273"/>
                  </a:cubicBezTo>
                  <a:cubicBezTo>
                    <a:pt x="2645" y="2850"/>
                    <a:pt x="3491" y="2554"/>
                    <a:pt x="3892" y="2089"/>
                  </a:cubicBezTo>
                  <a:cubicBezTo>
                    <a:pt x="4358" y="1306"/>
                    <a:pt x="5881" y="1243"/>
                    <a:pt x="5606" y="164"/>
                  </a:cubicBezTo>
                  <a:cubicBezTo>
                    <a:pt x="5575" y="156"/>
                    <a:pt x="5540" y="153"/>
                    <a:pt x="5503" y="153"/>
                  </a:cubicBezTo>
                  <a:cubicBezTo>
                    <a:pt x="4820" y="153"/>
                    <a:pt x="3102" y="1370"/>
                    <a:pt x="2581" y="1771"/>
                  </a:cubicBezTo>
                  <a:cubicBezTo>
                    <a:pt x="2877" y="1179"/>
                    <a:pt x="3533" y="756"/>
                    <a:pt x="3491" y="58"/>
                  </a:cubicBezTo>
                  <a:cubicBezTo>
                    <a:pt x="3441" y="18"/>
                    <a:pt x="3384" y="0"/>
                    <a:pt x="3321"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205;p3"/>
            <p:cNvSpPr/>
            <p:nvPr/>
          </p:nvSpPr>
          <p:spPr>
            <a:xfrm>
              <a:off x="-2475025" y="3887900"/>
              <a:ext cx="118975" cy="96950"/>
            </a:xfrm>
            <a:custGeom>
              <a:avLst/>
              <a:gdLst/>
              <a:ahLst/>
              <a:cxnLst/>
              <a:rect l="l" t="t" r="r" b="b"/>
              <a:pathLst>
                <a:path w="4759" h="3878" extrusionOk="0">
                  <a:moveTo>
                    <a:pt x="2337" y="1"/>
                  </a:moveTo>
                  <a:cubicBezTo>
                    <a:pt x="1329" y="1"/>
                    <a:pt x="678" y="1172"/>
                    <a:pt x="550" y="1995"/>
                  </a:cubicBezTo>
                  <a:cubicBezTo>
                    <a:pt x="0" y="3010"/>
                    <a:pt x="867" y="3751"/>
                    <a:pt x="1883" y="3878"/>
                  </a:cubicBezTo>
                  <a:cubicBezTo>
                    <a:pt x="2665" y="3095"/>
                    <a:pt x="4759" y="1953"/>
                    <a:pt x="3215" y="832"/>
                  </a:cubicBezTo>
                  <a:cubicBezTo>
                    <a:pt x="2898" y="621"/>
                    <a:pt x="2961" y="346"/>
                    <a:pt x="2834" y="92"/>
                  </a:cubicBezTo>
                  <a:cubicBezTo>
                    <a:pt x="2660" y="29"/>
                    <a:pt x="2494" y="1"/>
                    <a:pt x="2337"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206;p3"/>
            <p:cNvSpPr/>
            <p:nvPr/>
          </p:nvSpPr>
          <p:spPr>
            <a:xfrm>
              <a:off x="-1207650" y="3814575"/>
              <a:ext cx="107350" cy="83025"/>
            </a:xfrm>
            <a:custGeom>
              <a:avLst/>
              <a:gdLst/>
              <a:ahLst/>
              <a:cxnLst/>
              <a:rect l="l" t="t" r="r" b="b"/>
              <a:pathLst>
                <a:path w="4294" h="3321" extrusionOk="0">
                  <a:moveTo>
                    <a:pt x="2433" y="1"/>
                  </a:moveTo>
                  <a:lnTo>
                    <a:pt x="1883" y="275"/>
                  </a:lnTo>
                  <a:cubicBezTo>
                    <a:pt x="1967" y="1227"/>
                    <a:pt x="1037" y="1523"/>
                    <a:pt x="423" y="2031"/>
                  </a:cubicBezTo>
                  <a:cubicBezTo>
                    <a:pt x="0" y="2771"/>
                    <a:pt x="297" y="3194"/>
                    <a:pt x="1333" y="3321"/>
                  </a:cubicBezTo>
                  <a:cubicBezTo>
                    <a:pt x="3025" y="2665"/>
                    <a:pt x="2623" y="1227"/>
                    <a:pt x="4252" y="1121"/>
                  </a:cubicBezTo>
                  <a:lnTo>
                    <a:pt x="4294" y="783"/>
                  </a:lnTo>
                  <a:cubicBezTo>
                    <a:pt x="3955" y="22"/>
                    <a:pt x="3131" y="106"/>
                    <a:pt x="2433"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 name="Google Shape;207;p3"/>
            <p:cNvSpPr/>
            <p:nvPr/>
          </p:nvSpPr>
          <p:spPr>
            <a:xfrm>
              <a:off x="-1657600" y="3775075"/>
              <a:ext cx="115300" cy="89075"/>
            </a:xfrm>
            <a:custGeom>
              <a:avLst/>
              <a:gdLst/>
              <a:ahLst/>
              <a:cxnLst/>
              <a:rect l="l" t="t" r="r" b="b"/>
              <a:pathLst>
                <a:path w="4612" h="3563" extrusionOk="0">
                  <a:moveTo>
                    <a:pt x="3414" y="0"/>
                  </a:moveTo>
                  <a:cubicBezTo>
                    <a:pt x="2993" y="0"/>
                    <a:pt x="3192" y="1023"/>
                    <a:pt x="1840" y="1707"/>
                  </a:cubicBezTo>
                  <a:cubicBezTo>
                    <a:pt x="1883" y="2807"/>
                    <a:pt x="719" y="2575"/>
                    <a:pt x="0" y="2934"/>
                  </a:cubicBezTo>
                  <a:cubicBezTo>
                    <a:pt x="104" y="3374"/>
                    <a:pt x="451" y="3562"/>
                    <a:pt x="899" y="3562"/>
                  </a:cubicBezTo>
                  <a:cubicBezTo>
                    <a:pt x="2278" y="3562"/>
                    <a:pt x="4612" y="1777"/>
                    <a:pt x="3701" y="100"/>
                  </a:cubicBezTo>
                  <a:cubicBezTo>
                    <a:pt x="3579" y="31"/>
                    <a:pt x="3487" y="0"/>
                    <a:pt x="3414"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 name="Google Shape;208;p3"/>
            <p:cNvSpPr/>
            <p:nvPr/>
          </p:nvSpPr>
          <p:spPr>
            <a:xfrm>
              <a:off x="-2430100" y="3892350"/>
              <a:ext cx="79875" cy="94825"/>
            </a:xfrm>
            <a:custGeom>
              <a:avLst/>
              <a:gdLst/>
              <a:ahLst/>
              <a:cxnLst/>
              <a:rect l="l" t="t" r="r" b="b"/>
              <a:pathLst>
                <a:path w="3195" h="3793" extrusionOk="0">
                  <a:moveTo>
                    <a:pt x="1251" y="0"/>
                  </a:moveTo>
                  <a:cubicBezTo>
                    <a:pt x="1175" y="0"/>
                    <a:pt x="1096" y="7"/>
                    <a:pt x="1016" y="20"/>
                  </a:cubicBezTo>
                  <a:cubicBezTo>
                    <a:pt x="720" y="316"/>
                    <a:pt x="382" y="548"/>
                    <a:pt x="1185" y="760"/>
                  </a:cubicBezTo>
                  <a:cubicBezTo>
                    <a:pt x="2475" y="1162"/>
                    <a:pt x="1376" y="2684"/>
                    <a:pt x="530" y="3002"/>
                  </a:cubicBezTo>
                  <a:cubicBezTo>
                    <a:pt x="212" y="3065"/>
                    <a:pt x="1" y="3382"/>
                    <a:pt x="86" y="3700"/>
                  </a:cubicBezTo>
                  <a:cubicBezTo>
                    <a:pt x="287" y="3764"/>
                    <a:pt x="455" y="3793"/>
                    <a:pt x="600" y="3793"/>
                  </a:cubicBezTo>
                  <a:cubicBezTo>
                    <a:pt x="1354" y="3793"/>
                    <a:pt x="1459" y="3019"/>
                    <a:pt x="2116" y="2558"/>
                  </a:cubicBezTo>
                  <a:cubicBezTo>
                    <a:pt x="3194" y="1779"/>
                    <a:pt x="2538" y="0"/>
                    <a:pt x="1251"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 name="Google Shape;209;p3"/>
            <p:cNvSpPr/>
            <p:nvPr/>
          </p:nvSpPr>
          <p:spPr>
            <a:xfrm>
              <a:off x="-858675" y="3784450"/>
              <a:ext cx="124800" cy="72900"/>
            </a:xfrm>
            <a:custGeom>
              <a:avLst/>
              <a:gdLst/>
              <a:ahLst/>
              <a:cxnLst/>
              <a:rect l="l" t="t" r="r" b="b"/>
              <a:pathLst>
                <a:path w="4992" h="2916" extrusionOk="0">
                  <a:moveTo>
                    <a:pt x="4991" y="85"/>
                  </a:moveTo>
                  <a:lnTo>
                    <a:pt x="4991" y="85"/>
                  </a:lnTo>
                  <a:cubicBezTo>
                    <a:pt x="4590" y="233"/>
                    <a:pt x="3638" y="0"/>
                    <a:pt x="3553" y="529"/>
                  </a:cubicBezTo>
                  <a:cubicBezTo>
                    <a:pt x="3744" y="1523"/>
                    <a:pt x="2242" y="1142"/>
                    <a:pt x="1925" y="1840"/>
                  </a:cubicBezTo>
                  <a:cubicBezTo>
                    <a:pt x="1784" y="2210"/>
                    <a:pt x="1565" y="2322"/>
                    <a:pt x="1324" y="2322"/>
                  </a:cubicBezTo>
                  <a:cubicBezTo>
                    <a:pt x="952" y="2322"/>
                    <a:pt x="529" y="2056"/>
                    <a:pt x="260" y="2056"/>
                  </a:cubicBezTo>
                  <a:cubicBezTo>
                    <a:pt x="125" y="2056"/>
                    <a:pt x="30" y="2124"/>
                    <a:pt x="0" y="2326"/>
                  </a:cubicBezTo>
                  <a:cubicBezTo>
                    <a:pt x="340" y="2745"/>
                    <a:pt x="752" y="2916"/>
                    <a:pt x="1193" y="2916"/>
                  </a:cubicBezTo>
                  <a:cubicBezTo>
                    <a:pt x="2648" y="2916"/>
                    <a:pt x="4423" y="1058"/>
                    <a:pt x="4991" y="85"/>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 name="Google Shape;210;p3"/>
            <p:cNvSpPr/>
            <p:nvPr/>
          </p:nvSpPr>
          <p:spPr>
            <a:xfrm>
              <a:off x="-1715775" y="4022375"/>
              <a:ext cx="82525" cy="97300"/>
            </a:xfrm>
            <a:custGeom>
              <a:avLst/>
              <a:gdLst/>
              <a:ahLst/>
              <a:cxnLst/>
              <a:rect l="l" t="t" r="r" b="b"/>
              <a:pathLst>
                <a:path w="3301" h="3892" extrusionOk="0">
                  <a:moveTo>
                    <a:pt x="2164" y="1"/>
                  </a:moveTo>
                  <a:cubicBezTo>
                    <a:pt x="2076" y="1"/>
                    <a:pt x="2004" y="47"/>
                    <a:pt x="1968" y="191"/>
                  </a:cubicBezTo>
                  <a:cubicBezTo>
                    <a:pt x="1714" y="381"/>
                    <a:pt x="1545" y="677"/>
                    <a:pt x="1545" y="994"/>
                  </a:cubicBezTo>
                  <a:cubicBezTo>
                    <a:pt x="1376" y="1925"/>
                    <a:pt x="1" y="2411"/>
                    <a:pt x="530" y="3469"/>
                  </a:cubicBezTo>
                  <a:cubicBezTo>
                    <a:pt x="675" y="3736"/>
                    <a:pt x="995" y="3891"/>
                    <a:pt x="1306" y="3891"/>
                  </a:cubicBezTo>
                  <a:cubicBezTo>
                    <a:pt x="1536" y="3891"/>
                    <a:pt x="1760" y="3806"/>
                    <a:pt x="1904" y="3617"/>
                  </a:cubicBezTo>
                  <a:cubicBezTo>
                    <a:pt x="2179" y="2432"/>
                    <a:pt x="3300" y="1502"/>
                    <a:pt x="3258" y="233"/>
                  </a:cubicBezTo>
                  <a:lnTo>
                    <a:pt x="2708" y="148"/>
                  </a:lnTo>
                  <a:cubicBezTo>
                    <a:pt x="2698" y="150"/>
                    <a:pt x="2687" y="151"/>
                    <a:pt x="2676" y="151"/>
                  </a:cubicBezTo>
                  <a:cubicBezTo>
                    <a:pt x="2534" y="151"/>
                    <a:pt x="2323" y="1"/>
                    <a:pt x="2164"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 name="Google Shape;211;p3"/>
            <p:cNvSpPr/>
            <p:nvPr/>
          </p:nvSpPr>
          <p:spPr>
            <a:xfrm>
              <a:off x="-1209225" y="4031875"/>
              <a:ext cx="103650" cy="71425"/>
            </a:xfrm>
            <a:custGeom>
              <a:avLst/>
              <a:gdLst/>
              <a:ahLst/>
              <a:cxnLst/>
              <a:rect l="l" t="t" r="r" b="b"/>
              <a:pathLst>
                <a:path w="4146" h="2857" extrusionOk="0">
                  <a:moveTo>
                    <a:pt x="3786" y="1"/>
                  </a:moveTo>
                  <a:cubicBezTo>
                    <a:pt x="3046" y="85"/>
                    <a:pt x="2305" y="64"/>
                    <a:pt x="1586" y="128"/>
                  </a:cubicBezTo>
                  <a:lnTo>
                    <a:pt x="1015" y="593"/>
                  </a:lnTo>
                  <a:cubicBezTo>
                    <a:pt x="931" y="678"/>
                    <a:pt x="888" y="762"/>
                    <a:pt x="867" y="889"/>
                  </a:cubicBezTo>
                  <a:cubicBezTo>
                    <a:pt x="867" y="1460"/>
                    <a:pt x="0" y="1756"/>
                    <a:pt x="254" y="2412"/>
                  </a:cubicBezTo>
                  <a:cubicBezTo>
                    <a:pt x="536" y="2704"/>
                    <a:pt x="899" y="2857"/>
                    <a:pt x="1245" y="2857"/>
                  </a:cubicBezTo>
                  <a:cubicBezTo>
                    <a:pt x="1652" y="2857"/>
                    <a:pt x="2036" y="2646"/>
                    <a:pt x="2242" y="2200"/>
                  </a:cubicBezTo>
                  <a:cubicBezTo>
                    <a:pt x="2305" y="2031"/>
                    <a:pt x="2263" y="1862"/>
                    <a:pt x="2157" y="1756"/>
                  </a:cubicBezTo>
                  <a:cubicBezTo>
                    <a:pt x="2106" y="1735"/>
                    <a:pt x="2059" y="1725"/>
                    <a:pt x="2015" y="1725"/>
                  </a:cubicBezTo>
                  <a:cubicBezTo>
                    <a:pt x="1762" y="1725"/>
                    <a:pt x="1611" y="2027"/>
                    <a:pt x="1362" y="2027"/>
                  </a:cubicBezTo>
                  <a:cubicBezTo>
                    <a:pt x="1314" y="2027"/>
                    <a:pt x="1262" y="2016"/>
                    <a:pt x="1206" y="1989"/>
                  </a:cubicBezTo>
                  <a:cubicBezTo>
                    <a:pt x="1461" y="1559"/>
                    <a:pt x="1576" y="1366"/>
                    <a:pt x="1705" y="1366"/>
                  </a:cubicBezTo>
                  <a:cubicBezTo>
                    <a:pt x="1811" y="1366"/>
                    <a:pt x="1926" y="1497"/>
                    <a:pt x="2136" y="1735"/>
                  </a:cubicBezTo>
                  <a:cubicBezTo>
                    <a:pt x="2338" y="1823"/>
                    <a:pt x="2499" y="1859"/>
                    <a:pt x="2631" y="1859"/>
                  </a:cubicBezTo>
                  <a:cubicBezTo>
                    <a:pt x="3230" y="1859"/>
                    <a:pt x="3210" y="1093"/>
                    <a:pt x="3574" y="868"/>
                  </a:cubicBezTo>
                  <a:lnTo>
                    <a:pt x="3574" y="868"/>
                  </a:lnTo>
                  <a:cubicBezTo>
                    <a:pt x="3426" y="1079"/>
                    <a:pt x="3320" y="1291"/>
                    <a:pt x="3765" y="1418"/>
                  </a:cubicBezTo>
                  <a:cubicBezTo>
                    <a:pt x="3765" y="953"/>
                    <a:pt x="4145" y="487"/>
                    <a:pt x="3786"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 name="Google Shape;212;p3"/>
            <p:cNvSpPr/>
            <p:nvPr/>
          </p:nvSpPr>
          <p:spPr>
            <a:xfrm>
              <a:off x="-2402600" y="4013900"/>
              <a:ext cx="103125" cy="108950"/>
            </a:xfrm>
            <a:custGeom>
              <a:avLst/>
              <a:gdLst/>
              <a:ahLst/>
              <a:cxnLst/>
              <a:rect l="l" t="t" r="r" b="b"/>
              <a:pathLst>
                <a:path w="4125" h="4358" extrusionOk="0">
                  <a:moveTo>
                    <a:pt x="3258" y="1"/>
                  </a:moveTo>
                  <a:cubicBezTo>
                    <a:pt x="1883" y="720"/>
                    <a:pt x="826" y="1925"/>
                    <a:pt x="276" y="3385"/>
                  </a:cubicBezTo>
                  <a:cubicBezTo>
                    <a:pt x="635" y="3638"/>
                    <a:pt x="1" y="4188"/>
                    <a:pt x="656" y="4358"/>
                  </a:cubicBezTo>
                  <a:cubicBezTo>
                    <a:pt x="720" y="4315"/>
                    <a:pt x="741" y="4231"/>
                    <a:pt x="656" y="4188"/>
                  </a:cubicBezTo>
                  <a:cubicBezTo>
                    <a:pt x="635" y="2285"/>
                    <a:pt x="4125" y="1206"/>
                    <a:pt x="3258"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 name="Google Shape;213;p3"/>
            <p:cNvSpPr/>
            <p:nvPr/>
          </p:nvSpPr>
          <p:spPr>
            <a:xfrm>
              <a:off x="-2066325" y="3800825"/>
              <a:ext cx="83575" cy="106975"/>
            </a:xfrm>
            <a:custGeom>
              <a:avLst/>
              <a:gdLst/>
              <a:ahLst/>
              <a:cxnLst/>
              <a:rect l="l" t="t" r="r" b="b"/>
              <a:pathLst>
                <a:path w="3343" h="4279" extrusionOk="0">
                  <a:moveTo>
                    <a:pt x="1333" y="1"/>
                  </a:moveTo>
                  <a:lnTo>
                    <a:pt x="1333" y="22"/>
                  </a:lnTo>
                  <a:cubicBezTo>
                    <a:pt x="678" y="1333"/>
                    <a:pt x="1" y="2856"/>
                    <a:pt x="995" y="4188"/>
                  </a:cubicBezTo>
                  <a:cubicBezTo>
                    <a:pt x="1021" y="4179"/>
                    <a:pt x="1044" y="4174"/>
                    <a:pt x="1064" y="4174"/>
                  </a:cubicBezTo>
                  <a:cubicBezTo>
                    <a:pt x="1093" y="4174"/>
                    <a:pt x="1118" y="4185"/>
                    <a:pt x="1143" y="4209"/>
                  </a:cubicBezTo>
                  <a:cubicBezTo>
                    <a:pt x="1255" y="4257"/>
                    <a:pt x="1355" y="4278"/>
                    <a:pt x="1445" y="4278"/>
                  </a:cubicBezTo>
                  <a:cubicBezTo>
                    <a:pt x="2033" y="4278"/>
                    <a:pt x="2193" y="3371"/>
                    <a:pt x="2560" y="3004"/>
                  </a:cubicBezTo>
                  <a:cubicBezTo>
                    <a:pt x="2814" y="2581"/>
                    <a:pt x="3342" y="2200"/>
                    <a:pt x="3152" y="1650"/>
                  </a:cubicBezTo>
                  <a:cubicBezTo>
                    <a:pt x="2964" y="1253"/>
                    <a:pt x="3272" y="339"/>
                    <a:pt x="2645" y="339"/>
                  </a:cubicBezTo>
                  <a:cubicBezTo>
                    <a:pt x="2638" y="339"/>
                    <a:pt x="2631" y="339"/>
                    <a:pt x="2623" y="339"/>
                  </a:cubicBezTo>
                  <a:cubicBezTo>
                    <a:pt x="1777" y="1016"/>
                    <a:pt x="2285" y="2116"/>
                    <a:pt x="1629" y="2940"/>
                  </a:cubicBezTo>
                  <a:cubicBezTo>
                    <a:pt x="678" y="2010"/>
                    <a:pt x="3258" y="318"/>
                    <a:pt x="1333"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 name="Google Shape;214;p3"/>
            <p:cNvSpPr/>
            <p:nvPr/>
          </p:nvSpPr>
          <p:spPr>
            <a:xfrm>
              <a:off x="-2386200" y="4013900"/>
              <a:ext cx="131150" cy="123250"/>
            </a:xfrm>
            <a:custGeom>
              <a:avLst/>
              <a:gdLst/>
              <a:ahLst/>
              <a:cxnLst/>
              <a:rect l="l" t="t" r="r" b="b"/>
              <a:pathLst>
                <a:path w="5246" h="4930" extrusionOk="0">
                  <a:moveTo>
                    <a:pt x="4273" y="1"/>
                  </a:moveTo>
                  <a:cubicBezTo>
                    <a:pt x="4251" y="974"/>
                    <a:pt x="3702" y="1672"/>
                    <a:pt x="2708" y="2116"/>
                  </a:cubicBezTo>
                  <a:cubicBezTo>
                    <a:pt x="2517" y="2200"/>
                    <a:pt x="2390" y="2306"/>
                    <a:pt x="2433" y="2475"/>
                  </a:cubicBezTo>
                  <a:cubicBezTo>
                    <a:pt x="2644" y="3448"/>
                    <a:pt x="1142" y="3533"/>
                    <a:pt x="1079" y="4400"/>
                  </a:cubicBezTo>
                  <a:cubicBezTo>
                    <a:pt x="1079" y="4474"/>
                    <a:pt x="957" y="4521"/>
                    <a:pt x="809" y="4521"/>
                  </a:cubicBezTo>
                  <a:cubicBezTo>
                    <a:pt x="661" y="4521"/>
                    <a:pt x="487" y="4474"/>
                    <a:pt x="381" y="4358"/>
                  </a:cubicBezTo>
                  <a:cubicBezTo>
                    <a:pt x="430" y="4210"/>
                    <a:pt x="343" y="4184"/>
                    <a:pt x="233" y="4184"/>
                  </a:cubicBezTo>
                  <a:cubicBezTo>
                    <a:pt x="173" y="4184"/>
                    <a:pt x="107" y="4191"/>
                    <a:pt x="51" y="4191"/>
                  </a:cubicBezTo>
                  <a:cubicBezTo>
                    <a:pt x="33" y="4191"/>
                    <a:pt x="16" y="4191"/>
                    <a:pt x="0" y="4188"/>
                  </a:cubicBezTo>
                  <a:lnTo>
                    <a:pt x="0" y="4358"/>
                  </a:lnTo>
                  <a:cubicBezTo>
                    <a:pt x="211" y="4625"/>
                    <a:pt x="478" y="4929"/>
                    <a:pt x="770" y="4929"/>
                  </a:cubicBezTo>
                  <a:cubicBezTo>
                    <a:pt x="918" y="4929"/>
                    <a:pt x="1071" y="4852"/>
                    <a:pt x="1227" y="4654"/>
                  </a:cubicBezTo>
                  <a:cubicBezTo>
                    <a:pt x="1713" y="4061"/>
                    <a:pt x="2433" y="3638"/>
                    <a:pt x="2771" y="2983"/>
                  </a:cubicBezTo>
                  <a:cubicBezTo>
                    <a:pt x="3157" y="2175"/>
                    <a:pt x="3471" y="1892"/>
                    <a:pt x="4244" y="1892"/>
                  </a:cubicBezTo>
                  <a:cubicBezTo>
                    <a:pt x="4402" y="1892"/>
                    <a:pt x="4579" y="1904"/>
                    <a:pt x="4780" y="1925"/>
                  </a:cubicBezTo>
                  <a:cubicBezTo>
                    <a:pt x="5245" y="1164"/>
                    <a:pt x="4865" y="551"/>
                    <a:pt x="4273"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 name="Google Shape;215;p3"/>
            <p:cNvSpPr/>
            <p:nvPr/>
          </p:nvSpPr>
          <p:spPr>
            <a:xfrm>
              <a:off x="-1054850" y="3608375"/>
              <a:ext cx="98375" cy="83775"/>
            </a:xfrm>
            <a:custGeom>
              <a:avLst/>
              <a:gdLst/>
              <a:ahLst/>
              <a:cxnLst/>
              <a:rect l="l" t="t" r="r" b="b"/>
              <a:pathLst>
                <a:path w="3935" h="3351" extrusionOk="0">
                  <a:moveTo>
                    <a:pt x="3286" y="0"/>
                  </a:moveTo>
                  <a:cubicBezTo>
                    <a:pt x="3065" y="0"/>
                    <a:pt x="2878" y="122"/>
                    <a:pt x="2814" y="360"/>
                  </a:cubicBezTo>
                  <a:cubicBezTo>
                    <a:pt x="2602" y="1121"/>
                    <a:pt x="1820" y="1460"/>
                    <a:pt x="1545" y="2115"/>
                  </a:cubicBezTo>
                  <a:cubicBezTo>
                    <a:pt x="1312" y="2284"/>
                    <a:pt x="1058" y="2454"/>
                    <a:pt x="804" y="2581"/>
                  </a:cubicBezTo>
                  <a:cubicBezTo>
                    <a:pt x="402" y="2729"/>
                    <a:pt x="1" y="2855"/>
                    <a:pt x="64" y="3342"/>
                  </a:cubicBezTo>
                  <a:cubicBezTo>
                    <a:pt x="126" y="3347"/>
                    <a:pt x="187" y="3350"/>
                    <a:pt x="248" y="3350"/>
                  </a:cubicBezTo>
                  <a:cubicBezTo>
                    <a:pt x="1839" y="3350"/>
                    <a:pt x="3181" y="1540"/>
                    <a:pt x="3934" y="339"/>
                  </a:cubicBezTo>
                  <a:cubicBezTo>
                    <a:pt x="3738" y="111"/>
                    <a:pt x="3496" y="0"/>
                    <a:pt x="3286"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 name="Google Shape;216;p3"/>
            <p:cNvSpPr/>
            <p:nvPr/>
          </p:nvSpPr>
          <p:spPr>
            <a:xfrm>
              <a:off x="-2025025" y="3796425"/>
              <a:ext cx="88800" cy="110275"/>
            </a:xfrm>
            <a:custGeom>
              <a:avLst/>
              <a:gdLst/>
              <a:ahLst/>
              <a:cxnLst/>
              <a:rect l="l" t="t" r="r" b="b"/>
              <a:pathLst>
                <a:path w="3552" h="4411" extrusionOk="0">
                  <a:moveTo>
                    <a:pt x="889" y="1"/>
                  </a:moveTo>
                  <a:cubicBezTo>
                    <a:pt x="649" y="1"/>
                    <a:pt x="619" y="221"/>
                    <a:pt x="1162" y="663"/>
                  </a:cubicBezTo>
                  <a:cubicBezTo>
                    <a:pt x="1373" y="832"/>
                    <a:pt x="1310" y="1001"/>
                    <a:pt x="1141" y="1150"/>
                  </a:cubicBezTo>
                  <a:cubicBezTo>
                    <a:pt x="992" y="1678"/>
                    <a:pt x="1881" y="2186"/>
                    <a:pt x="1141" y="2588"/>
                  </a:cubicBezTo>
                  <a:cubicBezTo>
                    <a:pt x="770" y="2670"/>
                    <a:pt x="1" y="4411"/>
                    <a:pt x="696" y="4411"/>
                  </a:cubicBezTo>
                  <a:cubicBezTo>
                    <a:pt x="716" y="4411"/>
                    <a:pt x="737" y="4409"/>
                    <a:pt x="760" y="4406"/>
                  </a:cubicBezTo>
                  <a:cubicBezTo>
                    <a:pt x="3552" y="1477"/>
                    <a:pt x="1512" y="1"/>
                    <a:pt x="889"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 name="Google Shape;217;p3"/>
            <p:cNvSpPr/>
            <p:nvPr/>
          </p:nvSpPr>
          <p:spPr>
            <a:xfrm>
              <a:off x="-2743625" y="4091025"/>
              <a:ext cx="81975" cy="78875"/>
            </a:xfrm>
            <a:custGeom>
              <a:avLst/>
              <a:gdLst/>
              <a:ahLst/>
              <a:cxnLst/>
              <a:rect l="l" t="t" r="r" b="b"/>
              <a:pathLst>
                <a:path w="3279" h="3155" extrusionOk="0">
                  <a:moveTo>
                    <a:pt x="2655" y="0"/>
                  </a:moveTo>
                  <a:cubicBezTo>
                    <a:pt x="2457" y="0"/>
                    <a:pt x="2305" y="192"/>
                    <a:pt x="1967" y="638"/>
                  </a:cubicBezTo>
                  <a:cubicBezTo>
                    <a:pt x="1269" y="1463"/>
                    <a:pt x="127" y="2034"/>
                    <a:pt x="0" y="3155"/>
                  </a:cubicBezTo>
                  <a:cubicBezTo>
                    <a:pt x="1756" y="2943"/>
                    <a:pt x="2411" y="2119"/>
                    <a:pt x="3279" y="300"/>
                  </a:cubicBezTo>
                  <a:cubicBezTo>
                    <a:pt x="2979" y="109"/>
                    <a:pt x="2804" y="0"/>
                    <a:pt x="2655"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 name="Google Shape;218;p3"/>
            <p:cNvSpPr/>
            <p:nvPr/>
          </p:nvSpPr>
          <p:spPr>
            <a:xfrm>
              <a:off x="-1964275" y="3977375"/>
              <a:ext cx="102600" cy="85350"/>
            </a:xfrm>
            <a:custGeom>
              <a:avLst/>
              <a:gdLst/>
              <a:ahLst/>
              <a:cxnLst/>
              <a:rect l="l" t="t" r="r" b="b"/>
              <a:pathLst>
                <a:path w="4104" h="3414" extrusionOk="0">
                  <a:moveTo>
                    <a:pt x="3439" y="0"/>
                  </a:moveTo>
                  <a:cubicBezTo>
                    <a:pt x="3010" y="0"/>
                    <a:pt x="3012" y="466"/>
                    <a:pt x="2814" y="700"/>
                  </a:cubicBezTo>
                  <a:cubicBezTo>
                    <a:pt x="2665" y="1145"/>
                    <a:pt x="1946" y="1335"/>
                    <a:pt x="1925" y="1758"/>
                  </a:cubicBezTo>
                  <a:cubicBezTo>
                    <a:pt x="1862" y="2836"/>
                    <a:pt x="635" y="2562"/>
                    <a:pt x="1" y="3090"/>
                  </a:cubicBezTo>
                  <a:cubicBezTo>
                    <a:pt x="278" y="3316"/>
                    <a:pt x="585" y="3413"/>
                    <a:pt x="902" y="3413"/>
                  </a:cubicBezTo>
                  <a:cubicBezTo>
                    <a:pt x="2401" y="3413"/>
                    <a:pt x="4103" y="1232"/>
                    <a:pt x="3702" y="45"/>
                  </a:cubicBezTo>
                  <a:cubicBezTo>
                    <a:pt x="3599" y="14"/>
                    <a:pt x="3513" y="0"/>
                    <a:pt x="3439"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 name="Google Shape;219;p3"/>
            <p:cNvSpPr/>
            <p:nvPr/>
          </p:nvSpPr>
          <p:spPr>
            <a:xfrm>
              <a:off x="-2311650" y="3692450"/>
              <a:ext cx="94325" cy="88925"/>
            </a:xfrm>
            <a:custGeom>
              <a:avLst/>
              <a:gdLst/>
              <a:ahLst/>
              <a:cxnLst/>
              <a:rect l="l" t="t" r="r" b="b"/>
              <a:pathLst>
                <a:path w="3773" h="3557" extrusionOk="0">
                  <a:moveTo>
                    <a:pt x="3321" y="0"/>
                  </a:moveTo>
                  <a:lnTo>
                    <a:pt x="3321" y="0"/>
                  </a:lnTo>
                  <a:cubicBezTo>
                    <a:pt x="1354" y="550"/>
                    <a:pt x="3109" y="2411"/>
                    <a:pt x="910" y="2749"/>
                  </a:cubicBezTo>
                  <a:cubicBezTo>
                    <a:pt x="635" y="2961"/>
                    <a:pt x="43" y="2686"/>
                    <a:pt x="0" y="3215"/>
                  </a:cubicBezTo>
                  <a:cubicBezTo>
                    <a:pt x="318" y="3453"/>
                    <a:pt x="646" y="3557"/>
                    <a:pt x="967" y="3557"/>
                  </a:cubicBezTo>
                  <a:cubicBezTo>
                    <a:pt x="2441" y="3557"/>
                    <a:pt x="3772" y="1372"/>
                    <a:pt x="3321"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 name="Google Shape;220;p3"/>
            <p:cNvSpPr/>
            <p:nvPr/>
          </p:nvSpPr>
          <p:spPr>
            <a:xfrm>
              <a:off x="-1678225" y="3763825"/>
              <a:ext cx="87800" cy="86200"/>
            </a:xfrm>
            <a:custGeom>
              <a:avLst/>
              <a:gdLst/>
              <a:ahLst/>
              <a:cxnLst/>
              <a:rect l="l" t="t" r="r" b="b"/>
              <a:pathLst>
                <a:path w="3512" h="3448" extrusionOk="0">
                  <a:moveTo>
                    <a:pt x="2538" y="0"/>
                  </a:moveTo>
                  <a:lnTo>
                    <a:pt x="2538" y="0"/>
                  </a:lnTo>
                  <a:cubicBezTo>
                    <a:pt x="2010" y="360"/>
                    <a:pt x="1777" y="1037"/>
                    <a:pt x="1016" y="1163"/>
                  </a:cubicBezTo>
                  <a:cubicBezTo>
                    <a:pt x="614" y="1375"/>
                    <a:pt x="550" y="1819"/>
                    <a:pt x="275" y="2136"/>
                  </a:cubicBezTo>
                  <a:cubicBezTo>
                    <a:pt x="0" y="2454"/>
                    <a:pt x="297" y="3448"/>
                    <a:pt x="783" y="3448"/>
                  </a:cubicBezTo>
                  <a:cubicBezTo>
                    <a:pt x="1756" y="3384"/>
                    <a:pt x="3088" y="3363"/>
                    <a:pt x="2708" y="2157"/>
                  </a:cubicBezTo>
                  <a:lnTo>
                    <a:pt x="2581" y="2115"/>
                  </a:lnTo>
                  <a:cubicBezTo>
                    <a:pt x="2242" y="2263"/>
                    <a:pt x="2306" y="2644"/>
                    <a:pt x="2010" y="2792"/>
                  </a:cubicBezTo>
                  <a:cubicBezTo>
                    <a:pt x="1919" y="2832"/>
                    <a:pt x="1780" y="2858"/>
                    <a:pt x="1669" y="2858"/>
                  </a:cubicBezTo>
                  <a:cubicBezTo>
                    <a:pt x="1547" y="2858"/>
                    <a:pt x="1458" y="2827"/>
                    <a:pt x="1502" y="2750"/>
                  </a:cubicBezTo>
                  <a:cubicBezTo>
                    <a:pt x="1735" y="2390"/>
                    <a:pt x="1291" y="1798"/>
                    <a:pt x="2010" y="1629"/>
                  </a:cubicBezTo>
                  <a:cubicBezTo>
                    <a:pt x="2581" y="1396"/>
                    <a:pt x="3511" y="296"/>
                    <a:pt x="2538"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 name="Google Shape;221;p3"/>
            <p:cNvSpPr/>
            <p:nvPr/>
          </p:nvSpPr>
          <p:spPr>
            <a:xfrm>
              <a:off x="-2786250" y="4057250"/>
              <a:ext cx="89275" cy="103275"/>
            </a:xfrm>
            <a:custGeom>
              <a:avLst/>
              <a:gdLst/>
              <a:ahLst/>
              <a:cxnLst/>
              <a:rect l="l" t="t" r="r" b="b"/>
              <a:pathLst>
                <a:path w="3571" h="4131" extrusionOk="0">
                  <a:moveTo>
                    <a:pt x="3320" y="1"/>
                  </a:moveTo>
                  <a:cubicBezTo>
                    <a:pt x="3281" y="1"/>
                    <a:pt x="3236" y="14"/>
                    <a:pt x="3186" y="43"/>
                  </a:cubicBezTo>
                  <a:cubicBezTo>
                    <a:pt x="1875" y="297"/>
                    <a:pt x="902" y="1799"/>
                    <a:pt x="500" y="2941"/>
                  </a:cubicBezTo>
                  <a:cubicBezTo>
                    <a:pt x="0" y="3367"/>
                    <a:pt x="808" y="4130"/>
                    <a:pt x="1326" y="4130"/>
                  </a:cubicBezTo>
                  <a:cubicBezTo>
                    <a:pt x="1553" y="4130"/>
                    <a:pt x="1725" y="3983"/>
                    <a:pt x="1705" y="3596"/>
                  </a:cubicBezTo>
                  <a:cubicBezTo>
                    <a:pt x="1748" y="3195"/>
                    <a:pt x="1134" y="2793"/>
                    <a:pt x="1473" y="2454"/>
                  </a:cubicBezTo>
                  <a:cubicBezTo>
                    <a:pt x="2107" y="1862"/>
                    <a:pt x="2424" y="1016"/>
                    <a:pt x="3334" y="614"/>
                  </a:cubicBezTo>
                  <a:cubicBezTo>
                    <a:pt x="3570" y="487"/>
                    <a:pt x="3557" y="1"/>
                    <a:pt x="3320"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 name="Google Shape;222;p3"/>
            <p:cNvSpPr/>
            <p:nvPr/>
          </p:nvSpPr>
          <p:spPr>
            <a:xfrm>
              <a:off x="-1699900" y="4050150"/>
              <a:ext cx="94675" cy="82875"/>
            </a:xfrm>
            <a:custGeom>
              <a:avLst/>
              <a:gdLst/>
              <a:ahLst/>
              <a:cxnLst/>
              <a:rect l="l" t="t" r="r" b="b"/>
              <a:pathLst>
                <a:path w="3787" h="3315" extrusionOk="0">
                  <a:moveTo>
                    <a:pt x="2841" y="0"/>
                  </a:moveTo>
                  <a:cubicBezTo>
                    <a:pt x="2127" y="0"/>
                    <a:pt x="1428" y="2279"/>
                    <a:pt x="952" y="2590"/>
                  </a:cubicBezTo>
                  <a:cubicBezTo>
                    <a:pt x="719" y="2759"/>
                    <a:pt x="0" y="2611"/>
                    <a:pt x="402" y="3225"/>
                  </a:cubicBezTo>
                  <a:cubicBezTo>
                    <a:pt x="528" y="3288"/>
                    <a:pt x="645" y="3315"/>
                    <a:pt x="756" y="3315"/>
                  </a:cubicBezTo>
                  <a:cubicBezTo>
                    <a:pt x="1391" y="3315"/>
                    <a:pt x="1814" y="2413"/>
                    <a:pt x="2390" y="2125"/>
                  </a:cubicBezTo>
                  <a:cubicBezTo>
                    <a:pt x="2919" y="1596"/>
                    <a:pt x="3786" y="1089"/>
                    <a:pt x="3173" y="179"/>
                  </a:cubicBezTo>
                  <a:cubicBezTo>
                    <a:pt x="3062" y="55"/>
                    <a:pt x="2952" y="0"/>
                    <a:pt x="2841"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 name="Google Shape;223;p3"/>
            <p:cNvSpPr/>
            <p:nvPr/>
          </p:nvSpPr>
          <p:spPr>
            <a:xfrm>
              <a:off x="-2789625" y="3788150"/>
              <a:ext cx="65050" cy="96625"/>
            </a:xfrm>
            <a:custGeom>
              <a:avLst/>
              <a:gdLst/>
              <a:ahLst/>
              <a:cxnLst/>
              <a:rect l="l" t="t" r="r" b="b"/>
              <a:pathLst>
                <a:path w="2602" h="3865" extrusionOk="0">
                  <a:moveTo>
                    <a:pt x="1840" y="0"/>
                  </a:moveTo>
                  <a:lnTo>
                    <a:pt x="1840" y="0"/>
                  </a:lnTo>
                  <a:cubicBezTo>
                    <a:pt x="1312" y="1481"/>
                    <a:pt x="1502" y="2813"/>
                    <a:pt x="0" y="3849"/>
                  </a:cubicBezTo>
                  <a:cubicBezTo>
                    <a:pt x="99" y="3859"/>
                    <a:pt x="189" y="3864"/>
                    <a:pt x="273" y="3864"/>
                  </a:cubicBezTo>
                  <a:cubicBezTo>
                    <a:pt x="1228" y="3864"/>
                    <a:pt x="1253" y="3226"/>
                    <a:pt x="1798" y="2623"/>
                  </a:cubicBezTo>
                  <a:cubicBezTo>
                    <a:pt x="2602" y="2073"/>
                    <a:pt x="2559" y="719"/>
                    <a:pt x="1840"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 name="Google Shape;224;p3"/>
            <p:cNvSpPr/>
            <p:nvPr/>
          </p:nvSpPr>
          <p:spPr>
            <a:xfrm>
              <a:off x="-1955800" y="3959800"/>
              <a:ext cx="84075" cy="62725"/>
            </a:xfrm>
            <a:custGeom>
              <a:avLst/>
              <a:gdLst/>
              <a:ahLst/>
              <a:cxnLst/>
              <a:rect l="l" t="t" r="r" b="b"/>
              <a:pathLst>
                <a:path w="3363" h="2509" extrusionOk="0">
                  <a:moveTo>
                    <a:pt x="2039" y="1"/>
                  </a:moveTo>
                  <a:cubicBezTo>
                    <a:pt x="1810" y="1"/>
                    <a:pt x="1590" y="17"/>
                    <a:pt x="1417" y="29"/>
                  </a:cubicBezTo>
                  <a:cubicBezTo>
                    <a:pt x="1840" y="1361"/>
                    <a:pt x="0" y="1425"/>
                    <a:pt x="402" y="2228"/>
                  </a:cubicBezTo>
                  <a:cubicBezTo>
                    <a:pt x="582" y="2430"/>
                    <a:pt x="773" y="2509"/>
                    <a:pt x="968" y="2509"/>
                  </a:cubicBezTo>
                  <a:cubicBezTo>
                    <a:pt x="1551" y="2509"/>
                    <a:pt x="2173" y="1800"/>
                    <a:pt x="2665" y="1530"/>
                  </a:cubicBezTo>
                  <a:cubicBezTo>
                    <a:pt x="2897" y="1277"/>
                    <a:pt x="2771" y="748"/>
                    <a:pt x="3363" y="748"/>
                  </a:cubicBezTo>
                  <a:cubicBezTo>
                    <a:pt x="3332" y="117"/>
                    <a:pt x="2652" y="1"/>
                    <a:pt x="2039"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 name="Google Shape;225;p3"/>
            <p:cNvSpPr/>
            <p:nvPr/>
          </p:nvSpPr>
          <p:spPr>
            <a:xfrm>
              <a:off x="-2043050" y="3795025"/>
              <a:ext cx="43900" cy="86200"/>
            </a:xfrm>
            <a:custGeom>
              <a:avLst/>
              <a:gdLst/>
              <a:ahLst/>
              <a:cxnLst/>
              <a:rect l="l" t="t" r="r" b="b"/>
              <a:pathLst>
                <a:path w="1756" h="3448" extrusionOk="0">
                  <a:moveTo>
                    <a:pt x="741" y="0"/>
                  </a:moveTo>
                  <a:cubicBezTo>
                    <a:pt x="587" y="0"/>
                    <a:pt x="455" y="42"/>
                    <a:pt x="402" y="233"/>
                  </a:cubicBezTo>
                  <a:cubicBezTo>
                    <a:pt x="1756" y="867"/>
                    <a:pt x="0" y="1840"/>
                    <a:pt x="212" y="2771"/>
                  </a:cubicBezTo>
                  <a:cubicBezTo>
                    <a:pt x="233" y="3045"/>
                    <a:pt x="64" y="3426"/>
                    <a:pt x="593" y="3447"/>
                  </a:cubicBezTo>
                  <a:cubicBezTo>
                    <a:pt x="1692" y="3405"/>
                    <a:pt x="1142" y="1375"/>
                    <a:pt x="1692" y="571"/>
                  </a:cubicBezTo>
                  <a:cubicBezTo>
                    <a:pt x="1354" y="486"/>
                    <a:pt x="1523" y="106"/>
                    <a:pt x="1206" y="21"/>
                  </a:cubicBezTo>
                  <a:cubicBezTo>
                    <a:pt x="1178" y="25"/>
                    <a:pt x="1149" y="27"/>
                    <a:pt x="1119" y="27"/>
                  </a:cubicBezTo>
                  <a:cubicBezTo>
                    <a:pt x="999" y="27"/>
                    <a:pt x="863" y="0"/>
                    <a:pt x="741"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 name="Google Shape;226;p3"/>
            <p:cNvSpPr/>
            <p:nvPr/>
          </p:nvSpPr>
          <p:spPr>
            <a:xfrm>
              <a:off x="-1207125" y="3842325"/>
              <a:ext cx="99900" cy="81125"/>
            </a:xfrm>
            <a:custGeom>
              <a:avLst/>
              <a:gdLst/>
              <a:ahLst/>
              <a:cxnLst/>
              <a:rect l="l" t="t" r="r" b="b"/>
              <a:pathLst>
                <a:path w="3996" h="3245" extrusionOk="0">
                  <a:moveTo>
                    <a:pt x="3626" y="1"/>
                  </a:moveTo>
                  <a:cubicBezTo>
                    <a:pt x="3227" y="1"/>
                    <a:pt x="2608" y="447"/>
                    <a:pt x="2813" y="857"/>
                  </a:cubicBezTo>
                  <a:cubicBezTo>
                    <a:pt x="2708" y="1788"/>
                    <a:pt x="614" y="2253"/>
                    <a:pt x="1" y="3057"/>
                  </a:cubicBezTo>
                  <a:cubicBezTo>
                    <a:pt x="184" y="3187"/>
                    <a:pt x="386" y="3245"/>
                    <a:pt x="600" y="3245"/>
                  </a:cubicBezTo>
                  <a:cubicBezTo>
                    <a:pt x="1841" y="3245"/>
                    <a:pt x="3462" y="1307"/>
                    <a:pt x="3913" y="477"/>
                  </a:cubicBezTo>
                  <a:cubicBezTo>
                    <a:pt x="3995" y="133"/>
                    <a:pt x="3843" y="1"/>
                    <a:pt x="3626"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 name="Google Shape;227;p3"/>
            <p:cNvSpPr/>
            <p:nvPr/>
          </p:nvSpPr>
          <p:spPr>
            <a:xfrm>
              <a:off x="-1440825" y="3903950"/>
              <a:ext cx="90450" cy="87775"/>
            </a:xfrm>
            <a:custGeom>
              <a:avLst/>
              <a:gdLst/>
              <a:ahLst/>
              <a:cxnLst/>
              <a:rect l="l" t="t" r="r" b="b"/>
              <a:pathLst>
                <a:path w="3618" h="3511" extrusionOk="0">
                  <a:moveTo>
                    <a:pt x="3045" y="1"/>
                  </a:moveTo>
                  <a:cubicBezTo>
                    <a:pt x="2929" y="1"/>
                    <a:pt x="2820" y="50"/>
                    <a:pt x="2750" y="169"/>
                  </a:cubicBezTo>
                  <a:cubicBezTo>
                    <a:pt x="2390" y="740"/>
                    <a:pt x="3152" y="1607"/>
                    <a:pt x="2221" y="1755"/>
                  </a:cubicBezTo>
                  <a:cubicBezTo>
                    <a:pt x="1735" y="2178"/>
                    <a:pt x="1" y="2728"/>
                    <a:pt x="1016" y="3511"/>
                  </a:cubicBezTo>
                  <a:cubicBezTo>
                    <a:pt x="1798" y="2876"/>
                    <a:pt x="3575" y="2601"/>
                    <a:pt x="3427" y="1396"/>
                  </a:cubicBezTo>
                  <a:cubicBezTo>
                    <a:pt x="3617" y="1078"/>
                    <a:pt x="3427" y="740"/>
                    <a:pt x="3554" y="444"/>
                  </a:cubicBezTo>
                  <a:cubicBezTo>
                    <a:pt x="3540" y="203"/>
                    <a:pt x="3279" y="1"/>
                    <a:pt x="3045"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 name="Google Shape;228;p3"/>
            <p:cNvSpPr/>
            <p:nvPr/>
          </p:nvSpPr>
          <p:spPr>
            <a:xfrm>
              <a:off x="-2317450" y="3668875"/>
              <a:ext cx="96225" cy="98400"/>
            </a:xfrm>
            <a:custGeom>
              <a:avLst/>
              <a:gdLst/>
              <a:ahLst/>
              <a:cxnLst/>
              <a:rect l="l" t="t" r="r" b="b"/>
              <a:pathLst>
                <a:path w="3849" h="3936" extrusionOk="0">
                  <a:moveTo>
                    <a:pt x="1791" y="0"/>
                  </a:moveTo>
                  <a:cubicBezTo>
                    <a:pt x="1353" y="0"/>
                    <a:pt x="906" y="63"/>
                    <a:pt x="825" y="457"/>
                  </a:cubicBezTo>
                  <a:cubicBezTo>
                    <a:pt x="1163" y="1091"/>
                    <a:pt x="359" y="1683"/>
                    <a:pt x="867" y="2275"/>
                  </a:cubicBezTo>
                  <a:cubicBezTo>
                    <a:pt x="874" y="2276"/>
                    <a:pt x="881" y="2276"/>
                    <a:pt x="888" y="2276"/>
                  </a:cubicBezTo>
                  <a:cubicBezTo>
                    <a:pt x="1665" y="2276"/>
                    <a:pt x="1339" y="1130"/>
                    <a:pt x="2051" y="795"/>
                  </a:cubicBezTo>
                  <a:lnTo>
                    <a:pt x="2051" y="795"/>
                  </a:lnTo>
                  <a:cubicBezTo>
                    <a:pt x="2013" y="1637"/>
                    <a:pt x="1854" y="3241"/>
                    <a:pt x="805" y="3241"/>
                  </a:cubicBezTo>
                  <a:cubicBezTo>
                    <a:pt x="695" y="3241"/>
                    <a:pt x="575" y="3223"/>
                    <a:pt x="444" y="3185"/>
                  </a:cubicBezTo>
                  <a:lnTo>
                    <a:pt x="444" y="3185"/>
                  </a:lnTo>
                  <a:cubicBezTo>
                    <a:pt x="1" y="3642"/>
                    <a:pt x="446" y="3936"/>
                    <a:pt x="907" y="3936"/>
                  </a:cubicBezTo>
                  <a:cubicBezTo>
                    <a:pt x="1151" y="3936"/>
                    <a:pt x="1398" y="3854"/>
                    <a:pt x="1523" y="3671"/>
                  </a:cubicBezTo>
                  <a:cubicBezTo>
                    <a:pt x="2009" y="3523"/>
                    <a:pt x="2284" y="3121"/>
                    <a:pt x="2643" y="2868"/>
                  </a:cubicBezTo>
                  <a:lnTo>
                    <a:pt x="2643" y="2550"/>
                  </a:lnTo>
                  <a:cubicBezTo>
                    <a:pt x="1671" y="1958"/>
                    <a:pt x="3849" y="1556"/>
                    <a:pt x="2453" y="12"/>
                  </a:cubicBezTo>
                  <a:lnTo>
                    <a:pt x="2453" y="12"/>
                  </a:lnTo>
                  <a:cubicBezTo>
                    <a:pt x="2425" y="14"/>
                    <a:pt x="2395" y="14"/>
                    <a:pt x="2363" y="14"/>
                  </a:cubicBezTo>
                  <a:cubicBezTo>
                    <a:pt x="2200" y="14"/>
                    <a:pt x="1997" y="0"/>
                    <a:pt x="1791"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 name="Google Shape;229;p3"/>
            <p:cNvSpPr/>
            <p:nvPr/>
          </p:nvSpPr>
          <p:spPr>
            <a:xfrm>
              <a:off x="-2754200" y="4058850"/>
              <a:ext cx="89900" cy="74375"/>
            </a:xfrm>
            <a:custGeom>
              <a:avLst/>
              <a:gdLst/>
              <a:ahLst/>
              <a:cxnLst/>
              <a:rect l="l" t="t" r="r" b="b"/>
              <a:pathLst>
                <a:path w="3596" h="2975" extrusionOk="0">
                  <a:moveTo>
                    <a:pt x="2052" y="0"/>
                  </a:moveTo>
                  <a:lnTo>
                    <a:pt x="2052" y="0"/>
                  </a:lnTo>
                  <a:cubicBezTo>
                    <a:pt x="2094" y="170"/>
                    <a:pt x="2115" y="339"/>
                    <a:pt x="1904" y="445"/>
                  </a:cubicBezTo>
                  <a:cubicBezTo>
                    <a:pt x="1333" y="762"/>
                    <a:pt x="0" y="2496"/>
                    <a:pt x="698" y="2919"/>
                  </a:cubicBezTo>
                  <a:cubicBezTo>
                    <a:pt x="785" y="2957"/>
                    <a:pt x="864" y="2974"/>
                    <a:pt x="936" y="2974"/>
                  </a:cubicBezTo>
                  <a:cubicBezTo>
                    <a:pt x="1184" y="2974"/>
                    <a:pt x="1360" y="2782"/>
                    <a:pt x="1523" y="2602"/>
                  </a:cubicBezTo>
                  <a:cubicBezTo>
                    <a:pt x="1988" y="1671"/>
                    <a:pt x="2919" y="1164"/>
                    <a:pt x="3596" y="445"/>
                  </a:cubicBezTo>
                  <a:cubicBezTo>
                    <a:pt x="3543" y="127"/>
                    <a:pt x="3268" y="80"/>
                    <a:pt x="2951" y="80"/>
                  </a:cubicBezTo>
                  <a:cubicBezTo>
                    <a:pt x="2815" y="80"/>
                    <a:pt x="2671" y="89"/>
                    <a:pt x="2534" y="89"/>
                  </a:cubicBezTo>
                  <a:cubicBezTo>
                    <a:pt x="2351" y="89"/>
                    <a:pt x="2179" y="73"/>
                    <a:pt x="2052"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 name="Google Shape;230;p3"/>
            <p:cNvSpPr/>
            <p:nvPr/>
          </p:nvSpPr>
          <p:spPr>
            <a:xfrm>
              <a:off x="-1445700" y="3896300"/>
              <a:ext cx="88975" cy="104875"/>
            </a:xfrm>
            <a:custGeom>
              <a:avLst/>
              <a:gdLst/>
              <a:ahLst/>
              <a:cxnLst/>
              <a:rect l="l" t="t" r="r" b="b"/>
              <a:pathLst>
                <a:path w="3559" h="4195" extrusionOk="0">
                  <a:moveTo>
                    <a:pt x="2453" y="1"/>
                  </a:moveTo>
                  <a:cubicBezTo>
                    <a:pt x="2421" y="1"/>
                    <a:pt x="2387" y="4"/>
                    <a:pt x="2353" y="10"/>
                  </a:cubicBezTo>
                  <a:cubicBezTo>
                    <a:pt x="2036" y="263"/>
                    <a:pt x="1697" y="454"/>
                    <a:pt x="1316" y="581"/>
                  </a:cubicBezTo>
                  <a:cubicBezTo>
                    <a:pt x="1278" y="1166"/>
                    <a:pt x="1545" y="1268"/>
                    <a:pt x="1822" y="1268"/>
                  </a:cubicBezTo>
                  <a:cubicBezTo>
                    <a:pt x="1970" y="1268"/>
                    <a:pt x="2120" y="1239"/>
                    <a:pt x="2229" y="1239"/>
                  </a:cubicBezTo>
                  <a:cubicBezTo>
                    <a:pt x="2366" y="1239"/>
                    <a:pt x="2436" y="1285"/>
                    <a:pt x="2353" y="1490"/>
                  </a:cubicBezTo>
                  <a:cubicBezTo>
                    <a:pt x="1972" y="2273"/>
                    <a:pt x="724" y="2357"/>
                    <a:pt x="534" y="3288"/>
                  </a:cubicBezTo>
                  <a:cubicBezTo>
                    <a:pt x="1" y="3751"/>
                    <a:pt x="212" y="4195"/>
                    <a:pt x="588" y="4195"/>
                  </a:cubicBezTo>
                  <a:cubicBezTo>
                    <a:pt x="778" y="4195"/>
                    <a:pt x="1011" y="4080"/>
                    <a:pt x="1211" y="3795"/>
                  </a:cubicBezTo>
                  <a:cubicBezTo>
                    <a:pt x="640" y="2865"/>
                    <a:pt x="2120" y="2759"/>
                    <a:pt x="2501" y="2167"/>
                  </a:cubicBezTo>
                  <a:cubicBezTo>
                    <a:pt x="3558" y="1977"/>
                    <a:pt x="2459" y="771"/>
                    <a:pt x="3241" y="285"/>
                  </a:cubicBezTo>
                  <a:cubicBezTo>
                    <a:pt x="2954" y="246"/>
                    <a:pt x="2754" y="1"/>
                    <a:pt x="2453"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 name="Google Shape;231;p3"/>
            <p:cNvSpPr/>
            <p:nvPr/>
          </p:nvSpPr>
          <p:spPr>
            <a:xfrm>
              <a:off x="-2068950" y="3801350"/>
              <a:ext cx="38075" cy="101025"/>
            </a:xfrm>
            <a:custGeom>
              <a:avLst/>
              <a:gdLst/>
              <a:ahLst/>
              <a:cxnLst/>
              <a:rect l="l" t="t" r="r" b="b"/>
              <a:pathLst>
                <a:path w="1523" h="4041" extrusionOk="0">
                  <a:moveTo>
                    <a:pt x="1438" y="1"/>
                  </a:moveTo>
                  <a:cubicBezTo>
                    <a:pt x="317" y="466"/>
                    <a:pt x="571" y="1629"/>
                    <a:pt x="148" y="2496"/>
                  </a:cubicBezTo>
                  <a:cubicBezTo>
                    <a:pt x="381" y="3025"/>
                    <a:pt x="0" y="3829"/>
                    <a:pt x="1015" y="4040"/>
                  </a:cubicBezTo>
                  <a:cubicBezTo>
                    <a:pt x="1332" y="3998"/>
                    <a:pt x="1311" y="3892"/>
                    <a:pt x="1184" y="3660"/>
                  </a:cubicBezTo>
                  <a:cubicBezTo>
                    <a:pt x="190" y="2412"/>
                    <a:pt x="1523" y="1270"/>
                    <a:pt x="1438"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 name="Google Shape;232;p3"/>
            <p:cNvSpPr/>
            <p:nvPr/>
          </p:nvSpPr>
          <p:spPr>
            <a:xfrm>
              <a:off x="-1966375" y="3961950"/>
              <a:ext cx="61350" cy="83775"/>
            </a:xfrm>
            <a:custGeom>
              <a:avLst/>
              <a:gdLst/>
              <a:ahLst/>
              <a:cxnLst/>
              <a:rect l="l" t="t" r="r" b="b"/>
              <a:pathLst>
                <a:path w="2454" h="3351" extrusionOk="0">
                  <a:moveTo>
                    <a:pt x="1687" y="0"/>
                  </a:moveTo>
                  <a:cubicBezTo>
                    <a:pt x="1476" y="0"/>
                    <a:pt x="1240" y="400"/>
                    <a:pt x="1036" y="493"/>
                  </a:cubicBezTo>
                  <a:cubicBezTo>
                    <a:pt x="1142" y="1064"/>
                    <a:pt x="656" y="1381"/>
                    <a:pt x="317" y="1762"/>
                  </a:cubicBezTo>
                  <a:cubicBezTo>
                    <a:pt x="0" y="2290"/>
                    <a:pt x="402" y="2734"/>
                    <a:pt x="571" y="3179"/>
                  </a:cubicBezTo>
                  <a:cubicBezTo>
                    <a:pt x="615" y="3310"/>
                    <a:pt x="743" y="3351"/>
                    <a:pt x="892" y="3351"/>
                  </a:cubicBezTo>
                  <a:cubicBezTo>
                    <a:pt x="1032" y="3351"/>
                    <a:pt x="1189" y="3315"/>
                    <a:pt x="1311" y="3284"/>
                  </a:cubicBezTo>
                  <a:cubicBezTo>
                    <a:pt x="1967" y="3136"/>
                    <a:pt x="1565" y="2586"/>
                    <a:pt x="1777" y="2269"/>
                  </a:cubicBezTo>
                  <a:lnTo>
                    <a:pt x="1777" y="2269"/>
                  </a:lnTo>
                  <a:cubicBezTo>
                    <a:pt x="1701" y="2283"/>
                    <a:pt x="1629" y="2289"/>
                    <a:pt x="1560" y="2289"/>
                  </a:cubicBezTo>
                  <a:cubicBezTo>
                    <a:pt x="901" y="2289"/>
                    <a:pt x="610" y="1691"/>
                    <a:pt x="1396" y="1423"/>
                  </a:cubicBezTo>
                  <a:cubicBezTo>
                    <a:pt x="2453" y="1127"/>
                    <a:pt x="2136" y="598"/>
                    <a:pt x="1777" y="27"/>
                  </a:cubicBezTo>
                  <a:cubicBezTo>
                    <a:pt x="1747" y="9"/>
                    <a:pt x="1717" y="0"/>
                    <a:pt x="1687"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 name="Google Shape;233;p3"/>
            <p:cNvSpPr/>
            <p:nvPr/>
          </p:nvSpPr>
          <p:spPr>
            <a:xfrm>
              <a:off x="-2808675" y="3778450"/>
              <a:ext cx="49750" cy="85475"/>
            </a:xfrm>
            <a:custGeom>
              <a:avLst/>
              <a:gdLst/>
              <a:ahLst/>
              <a:cxnLst/>
              <a:rect l="l" t="t" r="r" b="b"/>
              <a:pathLst>
                <a:path w="1990" h="3419" extrusionOk="0">
                  <a:moveTo>
                    <a:pt x="1208" y="0"/>
                  </a:moveTo>
                  <a:cubicBezTo>
                    <a:pt x="771" y="0"/>
                    <a:pt x="203" y="848"/>
                    <a:pt x="170" y="1213"/>
                  </a:cubicBezTo>
                  <a:cubicBezTo>
                    <a:pt x="149" y="1572"/>
                    <a:pt x="86" y="1932"/>
                    <a:pt x="276" y="2270"/>
                  </a:cubicBezTo>
                  <a:cubicBezTo>
                    <a:pt x="377" y="2317"/>
                    <a:pt x="456" y="2337"/>
                    <a:pt x="519" y="2337"/>
                  </a:cubicBezTo>
                  <a:cubicBezTo>
                    <a:pt x="852" y="2337"/>
                    <a:pt x="738" y="1784"/>
                    <a:pt x="1058" y="1784"/>
                  </a:cubicBezTo>
                  <a:cubicBezTo>
                    <a:pt x="1376" y="3412"/>
                    <a:pt x="191" y="2440"/>
                    <a:pt x="1" y="3137"/>
                  </a:cubicBezTo>
                  <a:cubicBezTo>
                    <a:pt x="170" y="3351"/>
                    <a:pt x="359" y="3419"/>
                    <a:pt x="551" y="3419"/>
                  </a:cubicBezTo>
                  <a:cubicBezTo>
                    <a:pt x="816" y="3419"/>
                    <a:pt x="1089" y="3292"/>
                    <a:pt x="1333" y="3243"/>
                  </a:cubicBezTo>
                  <a:cubicBezTo>
                    <a:pt x="1989" y="3095"/>
                    <a:pt x="1672" y="1551"/>
                    <a:pt x="1460" y="1086"/>
                  </a:cubicBezTo>
                  <a:cubicBezTo>
                    <a:pt x="1249" y="832"/>
                    <a:pt x="1270" y="452"/>
                    <a:pt x="1524" y="219"/>
                  </a:cubicBezTo>
                  <a:cubicBezTo>
                    <a:pt x="1437" y="64"/>
                    <a:pt x="1327" y="0"/>
                    <a:pt x="1208"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 name="Google Shape;234;p3"/>
            <p:cNvSpPr/>
            <p:nvPr/>
          </p:nvSpPr>
          <p:spPr>
            <a:xfrm>
              <a:off x="-1088675" y="3593575"/>
              <a:ext cx="68750" cy="87825"/>
            </a:xfrm>
            <a:custGeom>
              <a:avLst/>
              <a:gdLst/>
              <a:ahLst/>
              <a:cxnLst/>
              <a:rect l="l" t="t" r="r" b="b"/>
              <a:pathLst>
                <a:path w="2750" h="3513" extrusionOk="0">
                  <a:moveTo>
                    <a:pt x="2580" y="0"/>
                  </a:moveTo>
                  <a:lnTo>
                    <a:pt x="2580" y="0"/>
                  </a:lnTo>
                  <a:cubicBezTo>
                    <a:pt x="1544" y="64"/>
                    <a:pt x="635" y="1481"/>
                    <a:pt x="317" y="2369"/>
                  </a:cubicBezTo>
                  <a:cubicBezTo>
                    <a:pt x="0" y="2813"/>
                    <a:pt x="317" y="3194"/>
                    <a:pt x="677" y="3490"/>
                  </a:cubicBezTo>
                  <a:cubicBezTo>
                    <a:pt x="793" y="3505"/>
                    <a:pt x="890" y="3512"/>
                    <a:pt x="969" y="3512"/>
                  </a:cubicBezTo>
                  <a:cubicBezTo>
                    <a:pt x="1875" y="3512"/>
                    <a:pt x="589" y="2577"/>
                    <a:pt x="1036" y="2052"/>
                  </a:cubicBezTo>
                  <a:cubicBezTo>
                    <a:pt x="1269" y="1819"/>
                    <a:pt x="1354" y="1502"/>
                    <a:pt x="1607" y="1248"/>
                  </a:cubicBezTo>
                  <a:cubicBezTo>
                    <a:pt x="2750" y="1100"/>
                    <a:pt x="2305" y="825"/>
                    <a:pt x="2580"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 name="Google Shape;235;p3"/>
            <p:cNvSpPr/>
            <p:nvPr/>
          </p:nvSpPr>
          <p:spPr>
            <a:xfrm>
              <a:off x="-1974075" y="3998050"/>
              <a:ext cx="84900" cy="53525"/>
            </a:xfrm>
            <a:custGeom>
              <a:avLst/>
              <a:gdLst/>
              <a:ahLst/>
              <a:cxnLst/>
              <a:rect l="l" t="t" r="r" b="b"/>
              <a:pathLst>
                <a:path w="3396" h="2141" extrusionOk="0">
                  <a:moveTo>
                    <a:pt x="3396" y="0"/>
                  </a:moveTo>
                  <a:cubicBezTo>
                    <a:pt x="2846" y="64"/>
                    <a:pt x="2381" y="360"/>
                    <a:pt x="2085" y="804"/>
                  </a:cubicBezTo>
                  <a:cubicBezTo>
                    <a:pt x="2063" y="1058"/>
                    <a:pt x="1408" y="1100"/>
                    <a:pt x="1810" y="1502"/>
                  </a:cubicBezTo>
                  <a:cubicBezTo>
                    <a:pt x="1915" y="1629"/>
                    <a:pt x="1810" y="1756"/>
                    <a:pt x="1598" y="1777"/>
                  </a:cubicBezTo>
                  <a:cubicBezTo>
                    <a:pt x="1545" y="1777"/>
                    <a:pt x="1481" y="1778"/>
                    <a:pt x="1413" y="1778"/>
                  </a:cubicBezTo>
                  <a:cubicBezTo>
                    <a:pt x="1212" y="1778"/>
                    <a:pt x="990" y="1766"/>
                    <a:pt x="1006" y="1671"/>
                  </a:cubicBezTo>
                  <a:cubicBezTo>
                    <a:pt x="1091" y="1164"/>
                    <a:pt x="308" y="677"/>
                    <a:pt x="985" y="170"/>
                  </a:cubicBezTo>
                  <a:cubicBezTo>
                    <a:pt x="874" y="59"/>
                    <a:pt x="742" y="11"/>
                    <a:pt x="612" y="11"/>
                  </a:cubicBezTo>
                  <a:cubicBezTo>
                    <a:pt x="298" y="11"/>
                    <a:pt x="0" y="296"/>
                    <a:pt x="75" y="656"/>
                  </a:cubicBezTo>
                  <a:cubicBezTo>
                    <a:pt x="33" y="1015"/>
                    <a:pt x="329" y="1290"/>
                    <a:pt x="350" y="1650"/>
                  </a:cubicBezTo>
                  <a:cubicBezTo>
                    <a:pt x="366" y="1986"/>
                    <a:pt x="552" y="2141"/>
                    <a:pt x="844" y="2141"/>
                  </a:cubicBezTo>
                  <a:cubicBezTo>
                    <a:pt x="937" y="2141"/>
                    <a:pt x="1041" y="2125"/>
                    <a:pt x="1154" y="2094"/>
                  </a:cubicBezTo>
                  <a:cubicBezTo>
                    <a:pt x="1767" y="1904"/>
                    <a:pt x="2677" y="1967"/>
                    <a:pt x="2465" y="1015"/>
                  </a:cubicBezTo>
                  <a:cubicBezTo>
                    <a:pt x="2634" y="656"/>
                    <a:pt x="3311" y="444"/>
                    <a:pt x="3396"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 name="Google Shape;236;p3"/>
            <p:cNvSpPr/>
            <p:nvPr/>
          </p:nvSpPr>
          <p:spPr>
            <a:xfrm>
              <a:off x="-1722100" y="4027125"/>
              <a:ext cx="55525" cy="61375"/>
            </a:xfrm>
            <a:custGeom>
              <a:avLst/>
              <a:gdLst/>
              <a:ahLst/>
              <a:cxnLst/>
              <a:rect l="l" t="t" r="r" b="b"/>
              <a:pathLst>
                <a:path w="2221" h="2455" extrusionOk="0">
                  <a:moveTo>
                    <a:pt x="2221" y="1"/>
                  </a:moveTo>
                  <a:lnTo>
                    <a:pt x="2221" y="1"/>
                  </a:lnTo>
                  <a:cubicBezTo>
                    <a:pt x="804" y="318"/>
                    <a:pt x="360" y="1333"/>
                    <a:pt x="0" y="2390"/>
                  </a:cubicBezTo>
                  <a:cubicBezTo>
                    <a:pt x="108" y="2433"/>
                    <a:pt x="218" y="2455"/>
                    <a:pt x="327" y="2455"/>
                  </a:cubicBezTo>
                  <a:cubicBezTo>
                    <a:pt x="537" y="2455"/>
                    <a:pt x="742" y="2375"/>
                    <a:pt x="909" y="2221"/>
                  </a:cubicBezTo>
                  <a:cubicBezTo>
                    <a:pt x="1375" y="1862"/>
                    <a:pt x="1417" y="1227"/>
                    <a:pt x="2030" y="931"/>
                  </a:cubicBezTo>
                  <a:lnTo>
                    <a:pt x="2221" y="1"/>
                  </a:ln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 name="Google Shape;237;p3"/>
            <p:cNvSpPr/>
            <p:nvPr/>
          </p:nvSpPr>
          <p:spPr>
            <a:xfrm>
              <a:off x="-1677700" y="4028175"/>
              <a:ext cx="57125" cy="83050"/>
            </a:xfrm>
            <a:custGeom>
              <a:avLst/>
              <a:gdLst/>
              <a:ahLst/>
              <a:cxnLst/>
              <a:rect l="l" t="t" r="r" b="b"/>
              <a:pathLst>
                <a:path w="2285" h="3322" extrusionOk="0">
                  <a:moveTo>
                    <a:pt x="1735" y="1"/>
                  </a:moveTo>
                  <a:cubicBezTo>
                    <a:pt x="1396" y="149"/>
                    <a:pt x="677" y="128"/>
                    <a:pt x="1375" y="699"/>
                  </a:cubicBezTo>
                  <a:cubicBezTo>
                    <a:pt x="1841" y="1079"/>
                    <a:pt x="1" y="2327"/>
                    <a:pt x="254" y="3321"/>
                  </a:cubicBezTo>
                  <a:cubicBezTo>
                    <a:pt x="424" y="3300"/>
                    <a:pt x="614" y="3258"/>
                    <a:pt x="614" y="3131"/>
                  </a:cubicBezTo>
                  <a:cubicBezTo>
                    <a:pt x="572" y="2306"/>
                    <a:pt x="1545" y="1904"/>
                    <a:pt x="1714" y="1185"/>
                  </a:cubicBezTo>
                  <a:cubicBezTo>
                    <a:pt x="1746" y="1012"/>
                    <a:pt x="1834" y="955"/>
                    <a:pt x="1943" y="955"/>
                  </a:cubicBezTo>
                  <a:cubicBezTo>
                    <a:pt x="2048" y="955"/>
                    <a:pt x="2171" y="1007"/>
                    <a:pt x="2285" y="1058"/>
                  </a:cubicBezTo>
                  <a:cubicBezTo>
                    <a:pt x="2285" y="656"/>
                    <a:pt x="2242" y="233"/>
                    <a:pt x="1735"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 name="Google Shape;238;p3"/>
            <p:cNvSpPr/>
            <p:nvPr/>
          </p:nvSpPr>
          <p:spPr>
            <a:xfrm>
              <a:off x="-853400" y="3754725"/>
              <a:ext cx="70850" cy="55975"/>
            </a:xfrm>
            <a:custGeom>
              <a:avLst/>
              <a:gdLst/>
              <a:ahLst/>
              <a:cxnLst/>
              <a:rect l="l" t="t" r="r" b="b"/>
              <a:pathLst>
                <a:path w="2834" h="2239" extrusionOk="0">
                  <a:moveTo>
                    <a:pt x="2658" y="0"/>
                  </a:moveTo>
                  <a:cubicBezTo>
                    <a:pt x="2102" y="0"/>
                    <a:pt x="70" y="1639"/>
                    <a:pt x="1" y="1950"/>
                  </a:cubicBezTo>
                  <a:cubicBezTo>
                    <a:pt x="37" y="2133"/>
                    <a:pt x="200" y="2239"/>
                    <a:pt x="364" y="2239"/>
                  </a:cubicBezTo>
                  <a:cubicBezTo>
                    <a:pt x="485" y="2239"/>
                    <a:pt x="606" y="2182"/>
                    <a:pt x="677" y="2056"/>
                  </a:cubicBezTo>
                  <a:cubicBezTo>
                    <a:pt x="1248" y="1337"/>
                    <a:pt x="2285" y="1062"/>
                    <a:pt x="2771" y="280"/>
                  </a:cubicBezTo>
                  <a:cubicBezTo>
                    <a:pt x="2833" y="82"/>
                    <a:pt x="2783" y="0"/>
                    <a:pt x="2658"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 name="Google Shape;239;p3"/>
            <p:cNvSpPr/>
            <p:nvPr/>
          </p:nvSpPr>
          <p:spPr>
            <a:xfrm>
              <a:off x="-2343900" y="3700375"/>
              <a:ext cx="64525" cy="72450"/>
            </a:xfrm>
            <a:custGeom>
              <a:avLst/>
              <a:gdLst/>
              <a:ahLst/>
              <a:cxnLst/>
              <a:rect l="l" t="t" r="r" b="b"/>
              <a:pathLst>
                <a:path w="2581" h="2898" extrusionOk="0">
                  <a:moveTo>
                    <a:pt x="1333" y="0"/>
                  </a:moveTo>
                  <a:cubicBezTo>
                    <a:pt x="889" y="825"/>
                    <a:pt x="0" y="2454"/>
                    <a:pt x="1290" y="2898"/>
                  </a:cubicBezTo>
                  <a:cubicBezTo>
                    <a:pt x="1409" y="2752"/>
                    <a:pt x="1582" y="2736"/>
                    <a:pt x="1764" y="2736"/>
                  </a:cubicBezTo>
                  <a:cubicBezTo>
                    <a:pt x="1815" y="2736"/>
                    <a:pt x="1868" y="2737"/>
                    <a:pt x="1919" y="2737"/>
                  </a:cubicBezTo>
                  <a:cubicBezTo>
                    <a:pt x="2107" y="2737"/>
                    <a:pt x="2289" y="2720"/>
                    <a:pt x="2411" y="2559"/>
                  </a:cubicBezTo>
                  <a:cubicBezTo>
                    <a:pt x="2389" y="2558"/>
                    <a:pt x="2366" y="2557"/>
                    <a:pt x="2343" y="2557"/>
                  </a:cubicBezTo>
                  <a:cubicBezTo>
                    <a:pt x="2206" y="2557"/>
                    <a:pt x="2066" y="2580"/>
                    <a:pt x="1930" y="2580"/>
                  </a:cubicBezTo>
                  <a:cubicBezTo>
                    <a:pt x="1772" y="2580"/>
                    <a:pt x="1618" y="2549"/>
                    <a:pt x="1481" y="2411"/>
                  </a:cubicBezTo>
                  <a:cubicBezTo>
                    <a:pt x="1100" y="1629"/>
                    <a:pt x="2581" y="318"/>
                    <a:pt x="1333"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 name="Google Shape;240;p3"/>
            <p:cNvSpPr/>
            <p:nvPr/>
          </p:nvSpPr>
          <p:spPr>
            <a:xfrm>
              <a:off x="-1185450" y="4084450"/>
              <a:ext cx="52900" cy="46850"/>
            </a:xfrm>
            <a:custGeom>
              <a:avLst/>
              <a:gdLst/>
              <a:ahLst/>
              <a:cxnLst/>
              <a:rect l="l" t="t" r="r" b="b"/>
              <a:pathLst>
                <a:path w="2116" h="1874" extrusionOk="0">
                  <a:moveTo>
                    <a:pt x="1619" y="1"/>
                  </a:moveTo>
                  <a:cubicBezTo>
                    <a:pt x="1160" y="1"/>
                    <a:pt x="641" y="525"/>
                    <a:pt x="276" y="753"/>
                  </a:cubicBezTo>
                  <a:cubicBezTo>
                    <a:pt x="1" y="1049"/>
                    <a:pt x="170" y="1578"/>
                    <a:pt x="445" y="1874"/>
                  </a:cubicBezTo>
                  <a:cubicBezTo>
                    <a:pt x="1291" y="1578"/>
                    <a:pt x="1650" y="880"/>
                    <a:pt x="2116" y="288"/>
                  </a:cubicBezTo>
                  <a:cubicBezTo>
                    <a:pt x="1967" y="80"/>
                    <a:pt x="1798" y="1"/>
                    <a:pt x="1619"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 name="Google Shape;241;p3"/>
            <p:cNvSpPr/>
            <p:nvPr/>
          </p:nvSpPr>
          <p:spPr>
            <a:xfrm>
              <a:off x="-1229250" y="4107250"/>
              <a:ext cx="54925" cy="33150"/>
            </a:xfrm>
            <a:custGeom>
              <a:avLst/>
              <a:gdLst/>
              <a:ahLst/>
              <a:cxnLst/>
              <a:rect l="l" t="t" r="r" b="b"/>
              <a:pathLst>
                <a:path w="2197" h="1326" extrusionOk="0">
                  <a:moveTo>
                    <a:pt x="256" y="1"/>
                  </a:moveTo>
                  <a:cubicBezTo>
                    <a:pt x="0" y="1"/>
                    <a:pt x="44" y="176"/>
                    <a:pt x="167" y="666"/>
                  </a:cubicBezTo>
                  <a:cubicBezTo>
                    <a:pt x="615" y="1114"/>
                    <a:pt x="919" y="1326"/>
                    <a:pt x="1254" y="1326"/>
                  </a:cubicBezTo>
                  <a:cubicBezTo>
                    <a:pt x="1519" y="1326"/>
                    <a:pt x="1804" y="1193"/>
                    <a:pt x="2197" y="941"/>
                  </a:cubicBezTo>
                  <a:lnTo>
                    <a:pt x="2197" y="327"/>
                  </a:lnTo>
                  <a:cubicBezTo>
                    <a:pt x="1816" y="95"/>
                    <a:pt x="1372" y="264"/>
                    <a:pt x="991" y="137"/>
                  </a:cubicBezTo>
                  <a:cubicBezTo>
                    <a:pt x="630" y="54"/>
                    <a:pt x="397" y="1"/>
                    <a:pt x="256"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 name="Google Shape;242;p3"/>
            <p:cNvSpPr/>
            <p:nvPr/>
          </p:nvSpPr>
          <p:spPr>
            <a:xfrm>
              <a:off x="-1212950" y="3839725"/>
              <a:ext cx="111600" cy="76650"/>
            </a:xfrm>
            <a:custGeom>
              <a:avLst/>
              <a:gdLst/>
              <a:ahLst/>
              <a:cxnLst/>
              <a:rect l="l" t="t" r="r" b="b"/>
              <a:pathLst>
                <a:path w="4464" h="3066" extrusionOk="0">
                  <a:moveTo>
                    <a:pt x="3772" y="1"/>
                  </a:moveTo>
                  <a:cubicBezTo>
                    <a:pt x="2618" y="1"/>
                    <a:pt x="3318" y="1426"/>
                    <a:pt x="1947" y="1554"/>
                  </a:cubicBezTo>
                  <a:cubicBezTo>
                    <a:pt x="1926" y="2463"/>
                    <a:pt x="487" y="2146"/>
                    <a:pt x="1" y="2696"/>
                  </a:cubicBezTo>
                  <a:cubicBezTo>
                    <a:pt x="87" y="2953"/>
                    <a:pt x="240" y="3065"/>
                    <a:pt x="448" y="3065"/>
                  </a:cubicBezTo>
                  <a:cubicBezTo>
                    <a:pt x="548" y="3065"/>
                    <a:pt x="660" y="3040"/>
                    <a:pt x="784" y="2992"/>
                  </a:cubicBezTo>
                  <a:cubicBezTo>
                    <a:pt x="1439" y="2082"/>
                    <a:pt x="3279" y="2082"/>
                    <a:pt x="3173" y="729"/>
                  </a:cubicBezTo>
                  <a:cubicBezTo>
                    <a:pt x="3122" y="484"/>
                    <a:pt x="3487" y="270"/>
                    <a:pt x="3784" y="270"/>
                  </a:cubicBezTo>
                  <a:cubicBezTo>
                    <a:pt x="3975" y="270"/>
                    <a:pt x="4138" y="358"/>
                    <a:pt x="4146" y="581"/>
                  </a:cubicBezTo>
                  <a:cubicBezTo>
                    <a:pt x="4358" y="475"/>
                    <a:pt x="4379" y="263"/>
                    <a:pt x="4464" y="115"/>
                  </a:cubicBezTo>
                  <a:cubicBezTo>
                    <a:pt x="4178" y="35"/>
                    <a:pt x="3952" y="1"/>
                    <a:pt x="3772"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 name="Google Shape;243;p3"/>
            <p:cNvSpPr/>
            <p:nvPr/>
          </p:nvSpPr>
          <p:spPr>
            <a:xfrm>
              <a:off x="-1453300" y="3905525"/>
              <a:ext cx="62725" cy="53325"/>
            </a:xfrm>
            <a:custGeom>
              <a:avLst/>
              <a:gdLst/>
              <a:ahLst/>
              <a:cxnLst/>
              <a:rect l="l" t="t" r="r" b="b"/>
              <a:pathLst>
                <a:path w="2509" h="2133" extrusionOk="0">
                  <a:moveTo>
                    <a:pt x="1684" y="0"/>
                  </a:moveTo>
                  <a:cubicBezTo>
                    <a:pt x="1113" y="275"/>
                    <a:pt x="605" y="656"/>
                    <a:pt x="182" y="1142"/>
                  </a:cubicBezTo>
                  <a:cubicBezTo>
                    <a:pt x="0" y="1753"/>
                    <a:pt x="42" y="2133"/>
                    <a:pt x="273" y="2133"/>
                  </a:cubicBezTo>
                  <a:cubicBezTo>
                    <a:pt x="418" y="2133"/>
                    <a:pt x="637" y="1984"/>
                    <a:pt x="923" y="1650"/>
                  </a:cubicBezTo>
                  <a:cubicBezTo>
                    <a:pt x="1853" y="1290"/>
                    <a:pt x="2509" y="1311"/>
                    <a:pt x="1684" y="191"/>
                  </a:cubicBezTo>
                  <a:cubicBezTo>
                    <a:pt x="1747" y="169"/>
                    <a:pt x="1769" y="42"/>
                    <a:pt x="1684"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 name="Google Shape;244;p3"/>
            <p:cNvSpPr/>
            <p:nvPr/>
          </p:nvSpPr>
          <p:spPr>
            <a:xfrm>
              <a:off x="-1616375" y="3758075"/>
              <a:ext cx="48150" cy="53125"/>
            </a:xfrm>
            <a:custGeom>
              <a:avLst/>
              <a:gdLst/>
              <a:ahLst/>
              <a:cxnLst/>
              <a:rect l="l" t="t" r="r" b="b"/>
              <a:pathLst>
                <a:path w="1926" h="2125" extrusionOk="0">
                  <a:moveTo>
                    <a:pt x="769" y="0"/>
                  </a:moveTo>
                  <a:cubicBezTo>
                    <a:pt x="512" y="0"/>
                    <a:pt x="248" y="64"/>
                    <a:pt x="1" y="188"/>
                  </a:cubicBezTo>
                  <a:cubicBezTo>
                    <a:pt x="149" y="442"/>
                    <a:pt x="487" y="590"/>
                    <a:pt x="234" y="928"/>
                  </a:cubicBezTo>
                  <a:cubicBezTo>
                    <a:pt x="593" y="1288"/>
                    <a:pt x="276" y="1732"/>
                    <a:pt x="466" y="2112"/>
                  </a:cubicBezTo>
                  <a:cubicBezTo>
                    <a:pt x="516" y="2121"/>
                    <a:pt x="562" y="2125"/>
                    <a:pt x="605" y="2125"/>
                  </a:cubicBezTo>
                  <a:cubicBezTo>
                    <a:pt x="1453" y="2125"/>
                    <a:pt x="1000" y="611"/>
                    <a:pt x="1926" y="611"/>
                  </a:cubicBezTo>
                  <a:cubicBezTo>
                    <a:pt x="1644" y="195"/>
                    <a:pt x="1217" y="0"/>
                    <a:pt x="769"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 name="Google Shape;245;p3"/>
            <p:cNvSpPr/>
            <p:nvPr/>
          </p:nvSpPr>
          <p:spPr>
            <a:xfrm>
              <a:off x="-1733750" y="4083050"/>
              <a:ext cx="57675" cy="47200"/>
            </a:xfrm>
            <a:custGeom>
              <a:avLst/>
              <a:gdLst/>
              <a:ahLst/>
              <a:cxnLst/>
              <a:rect l="l" t="t" r="r" b="b"/>
              <a:pathLst>
                <a:path w="2307" h="1888" extrusionOk="0">
                  <a:moveTo>
                    <a:pt x="1083" y="0"/>
                  </a:moveTo>
                  <a:cubicBezTo>
                    <a:pt x="871" y="0"/>
                    <a:pt x="661" y="47"/>
                    <a:pt x="466" y="153"/>
                  </a:cubicBezTo>
                  <a:lnTo>
                    <a:pt x="445" y="153"/>
                  </a:lnTo>
                  <a:cubicBezTo>
                    <a:pt x="1" y="1549"/>
                    <a:pt x="530" y="1613"/>
                    <a:pt x="1756" y="1888"/>
                  </a:cubicBezTo>
                  <a:cubicBezTo>
                    <a:pt x="1650" y="1486"/>
                    <a:pt x="2116" y="1486"/>
                    <a:pt x="2306" y="1274"/>
                  </a:cubicBezTo>
                  <a:lnTo>
                    <a:pt x="2306" y="1274"/>
                  </a:lnTo>
                  <a:cubicBezTo>
                    <a:pt x="2229" y="1288"/>
                    <a:pt x="2154" y="1295"/>
                    <a:pt x="2084" y="1295"/>
                  </a:cubicBezTo>
                  <a:cubicBezTo>
                    <a:pt x="1400" y="1295"/>
                    <a:pt x="1034" y="676"/>
                    <a:pt x="1206" y="5"/>
                  </a:cubicBezTo>
                  <a:cubicBezTo>
                    <a:pt x="1165" y="2"/>
                    <a:pt x="1124" y="0"/>
                    <a:pt x="1083"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 name="Google Shape;246;p3"/>
            <p:cNvSpPr/>
            <p:nvPr/>
          </p:nvSpPr>
          <p:spPr>
            <a:xfrm>
              <a:off x="-1208000" y="3821450"/>
              <a:ext cx="62225" cy="45350"/>
            </a:xfrm>
            <a:custGeom>
              <a:avLst/>
              <a:gdLst/>
              <a:ahLst/>
              <a:cxnLst/>
              <a:rect l="l" t="t" r="r" b="b"/>
              <a:pathLst>
                <a:path w="2489" h="1814" extrusionOk="0">
                  <a:moveTo>
                    <a:pt x="1897" y="0"/>
                  </a:moveTo>
                  <a:lnTo>
                    <a:pt x="839" y="677"/>
                  </a:lnTo>
                  <a:cubicBezTo>
                    <a:pt x="879" y="933"/>
                    <a:pt x="1" y="1813"/>
                    <a:pt x="478" y="1813"/>
                  </a:cubicBezTo>
                  <a:cubicBezTo>
                    <a:pt x="513" y="1813"/>
                    <a:pt x="556" y="1808"/>
                    <a:pt x="607" y="1798"/>
                  </a:cubicBezTo>
                  <a:cubicBezTo>
                    <a:pt x="1262" y="1312"/>
                    <a:pt x="2489" y="1164"/>
                    <a:pt x="1897"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 name="Google Shape;247;p3"/>
            <p:cNvSpPr/>
            <p:nvPr/>
          </p:nvSpPr>
          <p:spPr>
            <a:xfrm>
              <a:off x="-2325400" y="3681825"/>
              <a:ext cx="40100" cy="78850"/>
            </a:xfrm>
            <a:custGeom>
              <a:avLst/>
              <a:gdLst/>
              <a:ahLst/>
              <a:cxnLst/>
              <a:rect l="l" t="t" r="r" b="b"/>
              <a:pathLst>
                <a:path w="1604" h="3154" extrusionOk="0">
                  <a:moveTo>
                    <a:pt x="1244" y="1"/>
                  </a:moveTo>
                  <a:cubicBezTo>
                    <a:pt x="939" y="1"/>
                    <a:pt x="529" y="310"/>
                    <a:pt x="593" y="742"/>
                  </a:cubicBezTo>
                  <a:cubicBezTo>
                    <a:pt x="1587" y="1313"/>
                    <a:pt x="1" y="2307"/>
                    <a:pt x="741" y="3153"/>
                  </a:cubicBezTo>
                  <a:cubicBezTo>
                    <a:pt x="698" y="2942"/>
                    <a:pt x="804" y="2709"/>
                    <a:pt x="1016" y="2603"/>
                  </a:cubicBezTo>
                  <a:cubicBezTo>
                    <a:pt x="1143" y="2328"/>
                    <a:pt x="1164" y="2011"/>
                    <a:pt x="1121" y="1715"/>
                  </a:cubicBezTo>
                  <a:cubicBezTo>
                    <a:pt x="1396" y="1334"/>
                    <a:pt x="1143" y="827"/>
                    <a:pt x="1544" y="467"/>
                  </a:cubicBezTo>
                  <a:cubicBezTo>
                    <a:pt x="1604" y="138"/>
                    <a:pt x="1447" y="1"/>
                    <a:pt x="1244"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 name="Google Shape;248;p3"/>
            <p:cNvSpPr/>
            <p:nvPr/>
          </p:nvSpPr>
          <p:spPr>
            <a:xfrm>
              <a:off x="-1236725" y="4088800"/>
              <a:ext cx="61875" cy="35100"/>
            </a:xfrm>
            <a:custGeom>
              <a:avLst/>
              <a:gdLst/>
              <a:ahLst/>
              <a:cxnLst/>
              <a:rect l="l" t="t" r="r" b="b"/>
              <a:pathLst>
                <a:path w="2475" h="1404" extrusionOk="0">
                  <a:moveTo>
                    <a:pt x="1116" y="0"/>
                  </a:moveTo>
                  <a:cubicBezTo>
                    <a:pt x="773" y="0"/>
                    <a:pt x="529" y="325"/>
                    <a:pt x="191" y="325"/>
                  </a:cubicBezTo>
                  <a:cubicBezTo>
                    <a:pt x="106" y="706"/>
                    <a:pt x="0" y="1171"/>
                    <a:pt x="444" y="1404"/>
                  </a:cubicBezTo>
                  <a:cubicBezTo>
                    <a:pt x="396" y="1017"/>
                    <a:pt x="483" y="906"/>
                    <a:pt x="623" y="906"/>
                  </a:cubicBezTo>
                  <a:cubicBezTo>
                    <a:pt x="809" y="906"/>
                    <a:pt x="1087" y="1099"/>
                    <a:pt x="1269" y="1099"/>
                  </a:cubicBezTo>
                  <a:cubicBezTo>
                    <a:pt x="1310" y="1099"/>
                    <a:pt x="1346" y="1090"/>
                    <a:pt x="1375" y="1065"/>
                  </a:cubicBezTo>
                  <a:cubicBezTo>
                    <a:pt x="1476" y="964"/>
                    <a:pt x="1364" y="747"/>
                    <a:pt x="1503" y="747"/>
                  </a:cubicBezTo>
                  <a:cubicBezTo>
                    <a:pt x="1509" y="747"/>
                    <a:pt x="1516" y="747"/>
                    <a:pt x="1523" y="748"/>
                  </a:cubicBezTo>
                  <a:cubicBezTo>
                    <a:pt x="1692" y="769"/>
                    <a:pt x="1523" y="960"/>
                    <a:pt x="1565" y="1065"/>
                  </a:cubicBezTo>
                  <a:cubicBezTo>
                    <a:pt x="1648" y="1148"/>
                    <a:pt x="1733" y="1176"/>
                    <a:pt x="1818" y="1176"/>
                  </a:cubicBezTo>
                  <a:cubicBezTo>
                    <a:pt x="2000" y="1176"/>
                    <a:pt x="2186" y="1047"/>
                    <a:pt x="2366" y="1047"/>
                  </a:cubicBezTo>
                  <a:cubicBezTo>
                    <a:pt x="2402" y="1047"/>
                    <a:pt x="2439" y="1053"/>
                    <a:pt x="2475" y="1065"/>
                  </a:cubicBezTo>
                  <a:cubicBezTo>
                    <a:pt x="2390" y="473"/>
                    <a:pt x="1967" y="177"/>
                    <a:pt x="1396" y="71"/>
                  </a:cubicBezTo>
                  <a:cubicBezTo>
                    <a:pt x="1295" y="21"/>
                    <a:pt x="1202" y="0"/>
                    <a:pt x="1116"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 name="Google Shape;249;p3"/>
            <p:cNvSpPr/>
            <p:nvPr/>
          </p:nvSpPr>
          <p:spPr>
            <a:xfrm>
              <a:off x="-1155825" y="4050400"/>
              <a:ext cx="40725" cy="41250"/>
            </a:xfrm>
            <a:custGeom>
              <a:avLst/>
              <a:gdLst/>
              <a:ahLst/>
              <a:cxnLst/>
              <a:rect l="l" t="t" r="r" b="b"/>
              <a:pathLst>
                <a:path w="1629" h="1650" extrusionOk="0">
                  <a:moveTo>
                    <a:pt x="1354" y="0"/>
                  </a:moveTo>
                  <a:lnTo>
                    <a:pt x="1354" y="0"/>
                  </a:lnTo>
                  <a:cubicBezTo>
                    <a:pt x="635" y="973"/>
                    <a:pt x="635" y="973"/>
                    <a:pt x="0" y="994"/>
                  </a:cubicBezTo>
                  <a:lnTo>
                    <a:pt x="0" y="1481"/>
                  </a:lnTo>
                  <a:cubicBezTo>
                    <a:pt x="88" y="1528"/>
                    <a:pt x="188" y="1539"/>
                    <a:pt x="291" y="1539"/>
                  </a:cubicBezTo>
                  <a:cubicBezTo>
                    <a:pt x="372" y="1539"/>
                    <a:pt x="455" y="1532"/>
                    <a:pt x="538" y="1532"/>
                  </a:cubicBezTo>
                  <a:cubicBezTo>
                    <a:pt x="677" y="1532"/>
                    <a:pt x="813" y="1551"/>
                    <a:pt x="931" y="1650"/>
                  </a:cubicBezTo>
                  <a:cubicBezTo>
                    <a:pt x="1375" y="1438"/>
                    <a:pt x="1438" y="1036"/>
                    <a:pt x="1607" y="677"/>
                  </a:cubicBezTo>
                  <a:cubicBezTo>
                    <a:pt x="1311" y="529"/>
                    <a:pt x="1629" y="169"/>
                    <a:pt x="1354"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 name="Google Shape;250;p3"/>
            <p:cNvSpPr/>
            <p:nvPr/>
          </p:nvSpPr>
          <p:spPr>
            <a:xfrm>
              <a:off x="-2706625" y="4069925"/>
              <a:ext cx="49725" cy="45725"/>
            </a:xfrm>
            <a:custGeom>
              <a:avLst/>
              <a:gdLst/>
              <a:ahLst/>
              <a:cxnLst/>
              <a:rect l="l" t="t" r="r" b="b"/>
              <a:pathLst>
                <a:path w="1989" h="1829" extrusionOk="0">
                  <a:moveTo>
                    <a:pt x="1658" y="1"/>
                  </a:moveTo>
                  <a:cubicBezTo>
                    <a:pt x="1179" y="1"/>
                    <a:pt x="1051" y="430"/>
                    <a:pt x="741" y="657"/>
                  </a:cubicBezTo>
                  <a:cubicBezTo>
                    <a:pt x="403" y="996"/>
                    <a:pt x="85" y="1355"/>
                    <a:pt x="1" y="1799"/>
                  </a:cubicBezTo>
                  <a:cubicBezTo>
                    <a:pt x="67" y="1819"/>
                    <a:pt x="128" y="1828"/>
                    <a:pt x="184" y="1828"/>
                  </a:cubicBezTo>
                  <a:cubicBezTo>
                    <a:pt x="724" y="1828"/>
                    <a:pt x="848" y="997"/>
                    <a:pt x="1372" y="997"/>
                  </a:cubicBezTo>
                  <a:cubicBezTo>
                    <a:pt x="1490" y="997"/>
                    <a:pt x="1629" y="1039"/>
                    <a:pt x="1799" y="1144"/>
                  </a:cubicBezTo>
                  <a:cubicBezTo>
                    <a:pt x="1735" y="763"/>
                    <a:pt x="1989" y="361"/>
                    <a:pt x="1693" y="2"/>
                  </a:cubicBezTo>
                  <a:cubicBezTo>
                    <a:pt x="1681" y="1"/>
                    <a:pt x="1670" y="1"/>
                    <a:pt x="1658"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 name="Google Shape;251;p3"/>
            <p:cNvSpPr/>
            <p:nvPr/>
          </p:nvSpPr>
          <p:spPr>
            <a:xfrm>
              <a:off x="-2283100" y="3669175"/>
              <a:ext cx="56600" cy="63475"/>
            </a:xfrm>
            <a:custGeom>
              <a:avLst/>
              <a:gdLst/>
              <a:ahLst/>
              <a:cxnLst/>
              <a:rect l="l" t="t" r="r" b="b"/>
              <a:pathLst>
                <a:path w="2264" h="2539" extrusionOk="0">
                  <a:moveTo>
                    <a:pt x="1079" y="0"/>
                  </a:moveTo>
                  <a:cubicBezTo>
                    <a:pt x="1037" y="127"/>
                    <a:pt x="931" y="318"/>
                    <a:pt x="973" y="360"/>
                  </a:cubicBezTo>
                  <a:cubicBezTo>
                    <a:pt x="2264" y="1185"/>
                    <a:pt x="1" y="2094"/>
                    <a:pt x="1269" y="2538"/>
                  </a:cubicBezTo>
                  <a:cubicBezTo>
                    <a:pt x="1058" y="1798"/>
                    <a:pt x="1735" y="1417"/>
                    <a:pt x="2179" y="931"/>
                  </a:cubicBezTo>
                  <a:cubicBezTo>
                    <a:pt x="1883" y="529"/>
                    <a:pt x="1523" y="212"/>
                    <a:pt x="1079"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 name="Google Shape;252;p3"/>
            <p:cNvSpPr/>
            <p:nvPr/>
          </p:nvSpPr>
          <p:spPr>
            <a:xfrm>
              <a:off x="-792475" y="3742675"/>
              <a:ext cx="64400" cy="38575"/>
            </a:xfrm>
            <a:custGeom>
              <a:avLst/>
              <a:gdLst/>
              <a:ahLst/>
              <a:cxnLst/>
              <a:rect l="l" t="t" r="r" b="b"/>
              <a:pathLst>
                <a:path w="2576" h="1543" extrusionOk="0">
                  <a:moveTo>
                    <a:pt x="1244" y="0"/>
                  </a:moveTo>
                  <a:lnTo>
                    <a:pt x="1032" y="43"/>
                  </a:lnTo>
                  <a:cubicBezTo>
                    <a:pt x="1" y="909"/>
                    <a:pt x="355" y="1543"/>
                    <a:pt x="1021" y="1543"/>
                  </a:cubicBezTo>
                  <a:cubicBezTo>
                    <a:pt x="1378" y="1543"/>
                    <a:pt x="1826" y="1360"/>
                    <a:pt x="2195" y="931"/>
                  </a:cubicBezTo>
                  <a:lnTo>
                    <a:pt x="2365" y="910"/>
                  </a:lnTo>
                  <a:cubicBezTo>
                    <a:pt x="2576" y="762"/>
                    <a:pt x="2428" y="529"/>
                    <a:pt x="2195" y="529"/>
                  </a:cubicBezTo>
                  <a:cubicBezTo>
                    <a:pt x="2117" y="550"/>
                    <a:pt x="2047" y="560"/>
                    <a:pt x="1984" y="560"/>
                  </a:cubicBezTo>
                  <a:cubicBezTo>
                    <a:pt x="1606" y="560"/>
                    <a:pt x="1479" y="218"/>
                    <a:pt x="1244"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 name="Google Shape;253;p3"/>
            <p:cNvSpPr/>
            <p:nvPr/>
          </p:nvSpPr>
          <p:spPr>
            <a:xfrm>
              <a:off x="-1240425" y="3873700"/>
              <a:ext cx="47600" cy="44775"/>
            </a:xfrm>
            <a:custGeom>
              <a:avLst/>
              <a:gdLst/>
              <a:ahLst/>
              <a:cxnLst/>
              <a:rect l="l" t="t" r="r" b="b"/>
              <a:pathLst>
                <a:path w="1904" h="1791" extrusionOk="0">
                  <a:moveTo>
                    <a:pt x="882" y="1"/>
                  </a:moveTo>
                  <a:cubicBezTo>
                    <a:pt x="710" y="1"/>
                    <a:pt x="531" y="143"/>
                    <a:pt x="402" y="512"/>
                  </a:cubicBezTo>
                  <a:cubicBezTo>
                    <a:pt x="0" y="1098"/>
                    <a:pt x="805" y="1790"/>
                    <a:pt x="1452" y="1790"/>
                  </a:cubicBezTo>
                  <a:cubicBezTo>
                    <a:pt x="1622" y="1790"/>
                    <a:pt x="1780" y="1743"/>
                    <a:pt x="1904" y="1633"/>
                  </a:cubicBezTo>
                  <a:cubicBezTo>
                    <a:pt x="1586" y="1633"/>
                    <a:pt x="1290" y="1612"/>
                    <a:pt x="1163" y="1294"/>
                  </a:cubicBezTo>
                  <a:cubicBezTo>
                    <a:pt x="1673" y="844"/>
                    <a:pt x="1301" y="1"/>
                    <a:pt x="882"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 name="Google Shape;254;p3"/>
            <p:cNvSpPr/>
            <p:nvPr/>
          </p:nvSpPr>
          <p:spPr>
            <a:xfrm>
              <a:off x="-1146850" y="3808550"/>
              <a:ext cx="59925" cy="25625"/>
            </a:xfrm>
            <a:custGeom>
              <a:avLst/>
              <a:gdLst/>
              <a:ahLst/>
              <a:cxnLst/>
              <a:rect l="l" t="t" r="r" b="b"/>
              <a:pathLst>
                <a:path w="2397" h="1025" extrusionOk="0">
                  <a:moveTo>
                    <a:pt x="1087" y="0"/>
                  </a:moveTo>
                  <a:cubicBezTo>
                    <a:pt x="682" y="0"/>
                    <a:pt x="250" y="94"/>
                    <a:pt x="1" y="242"/>
                  </a:cubicBezTo>
                  <a:cubicBezTo>
                    <a:pt x="593" y="538"/>
                    <a:pt x="1333" y="580"/>
                    <a:pt x="1862" y="1024"/>
                  </a:cubicBezTo>
                  <a:cubicBezTo>
                    <a:pt x="2396" y="276"/>
                    <a:pt x="1782" y="0"/>
                    <a:pt x="1087"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 name="Google Shape;255;p3"/>
            <p:cNvSpPr/>
            <p:nvPr/>
          </p:nvSpPr>
          <p:spPr>
            <a:xfrm>
              <a:off x="-1169575" y="4020525"/>
              <a:ext cx="55000" cy="23225"/>
            </a:xfrm>
            <a:custGeom>
              <a:avLst/>
              <a:gdLst/>
              <a:ahLst/>
              <a:cxnLst/>
              <a:rect l="l" t="t" r="r" b="b"/>
              <a:pathLst>
                <a:path w="2200" h="929" extrusionOk="0">
                  <a:moveTo>
                    <a:pt x="1519" y="0"/>
                  </a:moveTo>
                  <a:cubicBezTo>
                    <a:pt x="1011" y="0"/>
                    <a:pt x="375" y="354"/>
                    <a:pt x="0" y="582"/>
                  </a:cubicBezTo>
                  <a:cubicBezTo>
                    <a:pt x="71" y="565"/>
                    <a:pt x="137" y="558"/>
                    <a:pt x="200" y="558"/>
                  </a:cubicBezTo>
                  <a:cubicBezTo>
                    <a:pt x="652" y="558"/>
                    <a:pt x="921" y="928"/>
                    <a:pt x="1243" y="928"/>
                  </a:cubicBezTo>
                  <a:cubicBezTo>
                    <a:pt x="1399" y="928"/>
                    <a:pt x="1568" y="841"/>
                    <a:pt x="1777" y="582"/>
                  </a:cubicBezTo>
                  <a:cubicBezTo>
                    <a:pt x="1865" y="494"/>
                    <a:pt x="1997" y="450"/>
                    <a:pt x="2124" y="450"/>
                  </a:cubicBezTo>
                  <a:cubicBezTo>
                    <a:pt x="2150" y="450"/>
                    <a:pt x="2175" y="451"/>
                    <a:pt x="2200" y="455"/>
                  </a:cubicBezTo>
                  <a:cubicBezTo>
                    <a:pt x="2068" y="120"/>
                    <a:pt x="1815" y="0"/>
                    <a:pt x="1519"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 name="Google Shape;256;p3"/>
            <p:cNvSpPr/>
            <p:nvPr/>
          </p:nvSpPr>
          <p:spPr>
            <a:xfrm>
              <a:off x="-745525" y="3725025"/>
              <a:ext cx="41775" cy="41450"/>
            </a:xfrm>
            <a:custGeom>
              <a:avLst/>
              <a:gdLst/>
              <a:ahLst/>
              <a:cxnLst/>
              <a:rect l="l" t="t" r="r" b="b"/>
              <a:pathLst>
                <a:path w="1671" h="1658" extrusionOk="0">
                  <a:moveTo>
                    <a:pt x="624" y="1"/>
                  </a:moveTo>
                  <a:cubicBezTo>
                    <a:pt x="459" y="1"/>
                    <a:pt x="286" y="63"/>
                    <a:pt x="106" y="177"/>
                  </a:cubicBezTo>
                  <a:cubicBezTo>
                    <a:pt x="0" y="495"/>
                    <a:pt x="529" y="643"/>
                    <a:pt x="381" y="981"/>
                  </a:cubicBezTo>
                  <a:cubicBezTo>
                    <a:pt x="360" y="1087"/>
                    <a:pt x="402" y="1193"/>
                    <a:pt x="465" y="1277"/>
                  </a:cubicBezTo>
                  <a:lnTo>
                    <a:pt x="487" y="1616"/>
                  </a:lnTo>
                  <a:cubicBezTo>
                    <a:pt x="550" y="1637"/>
                    <a:pt x="592" y="1637"/>
                    <a:pt x="656" y="1658"/>
                  </a:cubicBezTo>
                  <a:cubicBezTo>
                    <a:pt x="952" y="1256"/>
                    <a:pt x="1671" y="854"/>
                    <a:pt x="1206" y="304"/>
                  </a:cubicBezTo>
                  <a:cubicBezTo>
                    <a:pt x="1019" y="95"/>
                    <a:pt x="827" y="1"/>
                    <a:pt x="624"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 name="Google Shape;257;p3"/>
            <p:cNvSpPr/>
            <p:nvPr/>
          </p:nvSpPr>
          <p:spPr>
            <a:xfrm>
              <a:off x="-2762125" y="4128650"/>
              <a:ext cx="51300" cy="41350"/>
            </a:xfrm>
            <a:custGeom>
              <a:avLst/>
              <a:gdLst/>
              <a:ahLst/>
              <a:cxnLst/>
              <a:rect l="l" t="t" r="r" b="b"/>
              <a:pathLst>
                <a:path w="2052" h="1654" extrusionOk="0">
                  <a:moveTo>
                    <a:pt x="1946" y="0"/>
                  </a:moveTo>
                  <a:cubicBezTo>
                    <a:pt x="1396" y="21"/>
                    <a:pt x="1015" y="381"/>
                    <a:pt x="550" y="550"/>
                  </a:cubicBezTo>
                  <a:cubicBezTo>
                    <a:pt x="570" y="862"/>
                    <a:pt x="589" y="1192"/>
                    <a:pt x="128" y="1192"/>
                  </a:cubicBezTo>
                  <a:cubicBezTo>
                    <a:pt x="89" y="1192"/>
                    <a:pt x="46" y="1189"/>
                    <a:pt x="0" y="1185"/>
                  </a:cubicBezTo>
                  <a:lnTo>
                    <a:pt x="0" y="1185"/>
                  </a:lnTo>
                  <a:cubicBezTo>
                    <a:pt x="218" y="1363"/>
                    <a:pt x="325" y="1654"/>
                    <a:pt x="670" y="1654"/>
                  </a:cubicBezTo>
                  <a:cubicBezTo>
                    <a:pt x="692" y="1654"/>
                    <a:pt x="716" y="1652"/>
                    <a:pt x="740" y="1650"/>
                  </a:cubicBezTo>
                  <a:cubicBezTo>
                    <a:pt x="1290" y="1185"/>
                    <a:pt x="1354" y="444"/>
                    <a:pt x="2052" y="64"/>
                  </a:cubicBezTo>
                  <a:lnTo>
                    <a:pt x="1946" y="0"/>
                  </a:ln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 name="Google Shape;258;p3"/>
            <p:cNvSpPr/>
            <p:nvPr/>
          </p:nvSpPr>
          <p:spPr>
            <a:xfrm>
              <a:off x="-1231025" y="4054625"/>
              <a:ext cx="54075" cy="42050"/>
            </a:xfrm>
            <a:custGeom>
              <a:avLst/>
              <a:gdLst/>
              <a:ahLst/>
              <a:cxnLst/>
              <a:rect l="l" t="t" r="r" b="b"/>
              <a:pathLst>
                <a:path w="2163" h="1682" extrusionOk="0">
                  <a:moveTo>
                    <a:pt x="1908" y="0"/>
                  </a:moveTo>
                  <a:cubicBezTo>
                    <a:pt x="1253" y="0"/>
                    <a:pt x="1232" y="804"/>
                    <a:pt x="576" y="804"/>
                  </a:cubicBezTo>
                  <a:cubicBezTo>
                    <a:pt x="407" y="1015"/>
                    <a:pt x="216" y="1248"/>
                    <a:pt x="26" y="1460"/>
                  </a:cubicBezTo>
                  <a:cubicBezTo>
                    <a:pt x="1" y="1625"/>
                    <a:pt x="71" y="1682"/>
                    <a:pt x="189" y="1682"/>
                  </a:cubicBezTo>
                  <a:cubicBezTo>
                    <a:pt x="438" y="1682"/>
                    <a:pt x="899" y="1431"/>
                    <a:pt x="1113" y="1431"/>
                  </a:cubicBezTo>
                  <a:cubicBezTo>
                    <a:pt x="1134" y="1431"/>
                    <a:pt x="1152" y="1433"/>
                    <a:pt x="1168" y="1438"/>
                  </a:cubicBezTo>
                  <a:cubicBezTo>
                    <a:pt x="1337" y="1100"/>
                    <a:pt x="1464" y="719"/>
                    <a:pt x="1845" y="444"/>
                  </a:cubicBezTo>
                  <a:cubicBezTo>
                    <a:pt x="2014" y="339"/>
                    <a:pt x="2162" y="191"/>
                    <a:pt x="1908"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 name="Google Shape;259;p3"/>
            <p:cNvSpPr/>
            <p:nvPr/>
          </p:nvSpPr>
          <p:spPr>
            <a:xfrm>
              <a:off x="-1988600" y="4013900"/>
              <a:ext cx="43400" cy="40750"/>
            </a:xfrm>
            <a:custGeom>
              <a:avLst/>
              <a:gdLst/>
              <a:ahLst/>
              <a:cxnLst/>
              <a:rect l="l" t="t" r="r" b="b"/>
              <a:pathLst>
                <a:path w="1736" h="1630" extrusionOk="0">
                  <a:moveTo>
                    <a:pt x="593" y="1"/>
                  </a:moveTo>
                  <a:cubicBezTo>
                    <a:pt x="1" y="593"/>
                    <a:pt x="276" y="1291"/>
                    <a:pt x="974" y="1629"/>
                  </a:cubicBezTo>
                  <a:cubicBezTo>
                    <a:pt x="1012" y="1626"/>
                    <a:pt x="1050" y="1625"/>
                    <a:pt x="1088" y="1625"/>
                  </a:cubicBezTo>
                  <a:cubicBezTo>
                    <a:pt x="1151" y="1625"/>
                    <a:pt x="1213" y="1628"/>
                    <a:pt x="1274" y="1628"/>
                  </a:cubicBezTo>
                  <a:cubicBezTo>
                    <a:pt x="1449" y="1628"/>
                    <a:pt x="1614" y="1609"/>
                    <a:pt x="1735" y="1460"/>
                  </a:cubicBezTo>
                  <a:cubicBezTo>
                    <a:pt x="614" y="1375"/>
                    <a:pt x="1629" y="804"/>
                    <a:pt x="656" y="43"/>
                  </a:cubicBezTo>
                  <a:lnTo>
                    <a:pt x="593" y="1"/>
                  </a:ln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 name="Google Shape;260;p3"/>
            <p:cNvSpPr/>
            <p:nvPr/>
          </p:nvSpPr>
          <p:spPr>
            <a:xfrm>
              <a:off x="-1652850" y="3761175"/>
              <a:ext cx="37575" cy="32625"/>
            </a:xfrm>
            <a:custGeom>
              <a:avLst/>
              <a:gdLst/>
              <a:ahLst/>
              <a:cxnLst/>
              <a:rect l="l" t="t" r="r" b="b"/>
              <a:pathLst>
                <a:path w="1503" h="1305" extrusionOk="0">
                  <a:moveTo>
                    <a:pt x="1502" y="0"/>
                  </a:moveTo>
                  <a:cubicBezTo>
                    <a:pt x="847" y="191"/>
                    <a:pt x="297" y="656"/>
                    <a:pt x="1" y="1269"/>
                  </a:cubicBezTo>
                  <a:cubicBezTo>
                    <a:pt x="124" y="1294"/>
                    <a:pt x="235" y="1305"/>
                    <a:pt x="334" y="1305"/>
                  </a:cubicBezTo>
                  <a:cubicBezTo>
                    <a:pt x="1098" y="1305"/>
                    <a:pt x="1184" y="638"/>
                    <a:pt x="1502" y="170"/>
                  </a:cubicBezTo>
                  <a:lnTo>
                    <a:pt x="1502" y="0"/>
                  </a:ln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 name="Google Shape;261;p3"/>
            <p:cNvSpPr/>
            <p:nvPr/>
          </p:nvSpPr>
          <p:spPr>
            <a:xfrm>
              <a:off x="-1086575" y="3644850"/>
              <a:ext cx="51850" cy="47625"/>
            </a:xfrm>
            <a:custGeom>
              <a:avLst/>
              <a:gdLst/>
              <a:ahLst/>
              <a:cxnLst/>
              <a:rect l="l" t="t" r="r" b="b"/>
              <a:pathLst>
                <a:path w="2074" h="1905" extrusionOk="0">
                  <a:moveTo>
                    <a:pt x="952" y="1"/>
                  </a:moveTo>
                  <a:lnTo>
                    <a:pt x="952" y="1"/>
                  </a:lnTo>
                  <a:cubicBezTo>
                    <a:pt x="1" y="825"/>
                    <a:pt x="1946" y="1164"/>
                    <a:pt x="593" y="1460"/>
                  </a:cubicBezTo>
                  <a:lnTo>
                    <a:pt x="1333" y="1904"/>
                  </a:lnTo>
                  <a:cubicBezTo>
                    <a:pt x="1587" y="1650"/>
                    <a:pt x="1820" y="1396"/>
                    <a:pt x="2073" y="1143"/>
                  </a:cubicBezTo>
                  <a:cubicBezTo>
                    <a:pt x="1249" y="1100"/>
                    <a:pt x="931" y="677"/>
                    <a:pt x="952"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 name="Google Shape;262;p3"/>
            <p:cNvSpPr/>
            <p:nvPr/>
          </p:nvSpPr>
          <p:spPr>
            <a:xfrm>
              <a:off x="-1963750" y="3974250"/>
              <a:ext cx="34400" cy="28075"/>
            </a:xfrm>
            <a:custGeom>
              <a:avLst/>
              <a:gdLst/>
              <a:ahLst/>
              <a:cxnLst/>
              <a:rect l="l" t="t" r="r" b="b"/>
              <a:pathLst>
                <a:path w="1376" h="1123" extrusionOk="0">
                  <a:moveTo>
                    <a:pt x="931" y="1"/>
                  </a:moveTo>
                  <a:lnTo>
                    <a:pt x="931" y="1"/>
                  </a:lnTo>
                  <a:cubicBezTo>
                    <a:pt x="530" y="191"/>
                    <a:pt x="191" y="529"/>
                    <a:pt x="1" y="952"/>
                  </a:cubicBezTo>
                  <a:cubicBezTo>
                    <a:pt x="122" y="1108"/>
                    <a:pt x="286" y="1122"/>
                    <a:pt x="457" y="1122"/>
                  </a:cubicBezTo>
                  <a:cubicBezTo>
                    <a:pt x="495" y="1122"/>
                    <a:pt x="533" y="1122"/>
                    <a:pt x="572" y="1122"/>
                  </a:cubicBezTo>
                  <a:cubicBezTo>
                    <a:pt x="1058" y="847"/>
                    <a:pt x="1375" y="508"/>
                    <a:pt x="931"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 name="Google Shape;263;p3"/>
            <p:cNvSpPr/>
            <p:nvPr/>
          </p:nvSpPr>
          <p:spPr>
            <a:xfrm>
              <a:off x="-1490600" y="3946225"/>
              <a:ext cx="70950" cy="49775"/>
            </a:xfrm>
            <a:custGeom>
              <a:avLst/>
              <a:gdLst/>
              <a:ahLst/>
              <a:cxnLst/>
              <a:rect l="l" t="t" r="r" b="b"/>
              <a:pathLst>
                <a:path w="2838" h="1991" extrusionOk="0">
                  <a:moveTo>
                    <a:pt x="2245" y="1"/>
                  </a:moveTo>
                  <a:lnTo>
                    <a:pt x="1695" y="487"/>
                  </a:lnTo>
                  <a:cubicBezTo>
                    <a:pt x="1666" y="486"/>
                    <a:pt x="1637" y="486"/>
                    <a:pt x="1608" y="486"/>
                  </a:cubicBezTo>
                  <a:cubicBezTo>
                    <a:pt x="1" y="486"/>
                    <a:pt x="150" y="1990"/>
                    <a:pt x="960" y="1990"/>
                  </a:cubicBezTo>
                  <a:cubicBezTo>
                    <a:pt x="1079" y="1990"/>
                    <a:pt x="1213" y="1958"/>
                    <a:pt x="1357" y="1883"/>
                  </a:cubicBezTo>
                  <a:cubicBezTo>
                    <a:pt x="701" y="974"/>
                    <a:pt x="2838" y="1016"/>
                    <a:pt x="2245"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 name="Google Shape;264;p3"/>
            <p:cNvSpPr/>
            <p:nvPr/>
          </p:nvSpPr>
          <p:spPr>
            <a:xfrm>
              <a:off x="-1472025" y="3987125"/>
              <a:ext cx="41800" cy="22275"/>
            </a:xfrm>
            <a:custGeom>
              <a:avLst/>
              <a:gdLst/>
              <a:ahLst/>
              <a:cxnLst/>
              <a:rect l="l" t="t" r="r" b="b"/>
              <a:pathLst>
                <a:path w="1672" h="891" extrusionOk="0">
                  <a:moveTo>
                    <a:pt x="993" y="1"/>
                  </a:moveTo>
                  <a:cubicBezTo>
                    <a:pt x="698" y="1"/>
                    <a:pt x="431" y="318"/>
                    <a:pt x="90" y="318"/>
                  </a:cubicBezTo>
                  <a:cubicBezTo>
                    <a:pt x="61" y="318"/>
                    <a:pt x="31" y="315"/>
                    <a:pt x="1" y="310"/>
                  </a:cubicBezTo>
                  <a:lnTo>
                    <a:pt x="1" y="310"/>
                  </a:lnTo>
                  <a:cubicBezTo>
                    <a:pt x="263" y="686"/>
                    <a:pt x="563" y="891"/>
                    <a:pt x="904" y="891"/>
                  </a:cubicBezTo>
                  <a:cubicBezTo>
                    <a:pt x="1140" y="891"/>
                    <a:pt x="1395" y="793"/>
                    <a:pt x="1672" y="585"/>
                  </a:cubicBezTo>
                  <a:cubicBezTo>
                    <a:pt x="1502" y="480"/>
                    <a:pt x="1375" y="332"/>
                    <a:pt x="1312" y="141"/>
                  </a:cubicBezTo>
                  <a:cubicBezTo>
                    <a:pt x="1200" y="39"/>
                    <a:pt x="1094" y="1"/>
                    <a:pt x="993"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 name="Google Shape;265;p3"/>
            <p:cNvSpPr/>
            <p:nvPr/>
          </p:nvSpPr>
          <p:spPr>
            <a:xfrm>
              <a:off x="-1596800" y="3771225"/>
              <a:ext cx="32275" cy="39750"/>
            </a:xfrm>
            <a:custGeom>
              <a:avLst/>
              <a:gdLst/>
              <a:ahLst/>
              <a:cxnLst/>
              <a:rect l="l" t="t" r="r" b="b"/>
              <a:pathLst>
                <a:path w="1291" h="1590" extrusionOk="0">
                  <a:moveTo>
                    <a:pt x="275" y="0"/>
                  </a:moveTo>
                  <a:cubicBezTo>
                    <a:pt x="381" y="529"/>
                    <a:pt x="275" y="1079"/>
                    <a:pt x="0" y="1523"/>
                  </a:cubicBezTo>
                  <a:cubicBezTo>
                    <a:pt x="23" y="1568"/>
                    <a:pt x="64" y="1589"/>
                    <a:pt x="107" y="1589"/>
                  </a:cubicBezTo>
                  <a:cubicBezTo>
                    <a:pt x="144" y="1589"/>
                    <a:pt x="183" y="1574"/>
                    <a:pt x="212" y="1544"/>
                  </a:cubicBezTo>
                  <a:cubicBezTo>
                    <a:pt x="466" y="1163"/>
                    <a:pt x="1143" y="994"/>
                    <a:pt x="910" y="360"/>
                  </a:cubicBezTo>
                  <a:cubicBezTo>
                    <a:pt x="868" y="254"/>
                    <a:pt x="1143" y="275"/>
                    <a:pt x="1291" y="254"/>
                  </a:cubicBezTo>
                  <a:cubicBezTo>
                    <a:pt x="1252" y="46"/>
                    <a:pt x="1004" y="38"/>
                    <a:pt x="741" y="38"/>
                  </a:cubicBezTo>
                  <a:cubicBezTo>
                    <a:pt x="719" y="38"/>
                    <a:pt x="697" y="38"/>
                    <a:pt x="675" y="38"/>
                  </a:cubicBezTo>
                  <a:cubicBezTo>
                    <a:pt x="532" y="38"/>
                    <a:pt x="388" y="36"/>
                    <a:pt x="275"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 name="Google Shape;266;p3"/>
            <p:cNvSpPr/>
            <p:nvPr/>
          </p:nvSpPr>
          <p:spPr>
            <a:xfrm>
              <a:off x="-1470950" y="3934075"/>
              <a:ext cx="33850" cy="32025"/>
            </a:xfrm>
            <a:custGeom>
              <a:avLst/>
              <a:gdLst/>
              <a:ahLst/>
              <a:cxnLst/>
              <a:rect l="l" t="t" r="r" b="b"/>
              <a:pathLst>
                <a:path w="1354" h="1281" extrusionOk="0">
                  <a:moveTo>
                    <a:pt x="888" y="0"/>
                  </a:moveTo>
                  <a:lnTo>
                    <a:pt x="888" y="0"/>
                  </a:lnTo>
                  <a:cubicBezTo>
                    <a:pt x="508" y="296"/>
                    <a:pt x="212" y="698"/>
                    <a:pt x="0" y="1121"/>
                  </a:cubicBezTo>
                  <a:cubicBezTo>
                    <a:pt x="167" y="1223"/>
                    <a:pt x="318" y="1281"/>
                    <a:pt x="454" y="1281"/>
                  </a:cubicBezTo>
                  <a:cubicBezTo>
                    <a:pt x="628" y="1281"/>
                    <a:pt x="779" y="1187"/>
                    <a:pt x="909" y="973"/>
                  </a:cubicBezTo>
                  <a:cubicBezTo>
                    <a:pt x="761" y="656"/>
                    <a:pt x="1354" y="317"/>
                    <a:pt x="888"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 name="Google Shape;267;p3"/>
            <p:cNvSpPr/>
            <p:nvPr/>
          </p:nvSpPr>
          <p:spPr>
            <a:xfrm>
              <a:off x="-1216100" y="4046700"/>
              <a:ext cx="32800" cy="31975"/>
            </a:xfrm>
            <a:custGeom>
              <a:avLst/>
              <a:gdLst/>
              <a:ahLst/>
              <a:cxnLst/>
              <a:rect l="l" t="t" r="r" b="b"/>
              <a:pathLst>
                <a:path w="1312" h="1279" extrusionOk="0">
                  <a:moveTo>
                    <a:pt x="1290" y="0"/>
                  </a:moveTo>
                  <a:cubicBezTo>
                    <a:pt x="783" y="275"/>
                    <a:pt x="317" y="656"/>
                    <a:pt x="0" y="1142"/>
                  </a:cubicBezTo>
                  <a:cubicBezTo>
                    <a:pt x="96" y="1238"/>
                    <a:pt x="189" y="1278"/>
                    <a:pt x="279" y="1278"/>
                  </a:cubicBezTo>
                  <a:cubicBezTo>
                    <a:pt x="666" y="1278"/>
                    <a:pt x="1003" y="544"/>
                    <a:pt x="1311" y="338"/>
                  </a:cubicBezTo>
                  <a:lnTo>
                    <a:pt x="1290" y="0"/>
                  </a:ln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 name="Google Shape;268;p3"/>
            <p:cNvSpPr/>
            <p:nvPr/>
          </p:nvSpPr>
          <p:spPr>
            <a:xfrm>
              <a:off x="-2706625" y="4053750"/>
              <a:ext cx="37575" cy="16975"/>
            </a:xfrm>
            <a:custGeom>
              <a:avLst/>
              <a:gdLst/>
              <a:ahLst/>
              <a:cxnLst/>
              <a:rect l="l" t="t" r="r" b="b"/>
              <a:pathLst>
                <a:path w="1503" h="679" extrusionOk="0">
                  <a:moveTo>
                    <a:pt x="819" y="0"/>
                  </a:moveTo>
                  <a:cubicBezTo>
                    <a:pt x="554" y="0"/>
                    <a:pt x="278" y="96"/>
                    <a:pt x="1" y="162"/>
                  </a:cubicBezTo>
                  <a:cubicBezTo>
                    <a:pt x="43" y="183"/>
                    <a:pt x="85" y="204"/>
                    <a:pt x="149" y="204"/>
                  </a:cubicBezTo>
                  <a:cubicBezTo>
                    <a:pt x="350" y="562"/>
                    <a:pt x="493" y="679"/>
                    <a:pt x="642" y="679"/>
                  </a:cubicBezTo>
                  <a:cubicBezTo>
                    <a:pt x="855" y="679"/>
                    <a:pt x="1080" y="443"/>
                    <a:pt x="1502" y="331"/>
                  </a:cubicBezTo>
                  <a:cubicBezTo>
                    <a:pt x="1291" y="79"/>
                    <a:pt x="1060" y="0"/>
                    <a:pt x="819"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 name="Google Shape;269;p3"/>
            <p:cNvSpPr/>
            <p:nvPr/>
          </p:nvSpPr>
          <p:spPr>
            <a:xfrm>
              <a:off x="-1211875" y="3838375"/>
              <a:ext cx="33850" cy="28500"/>
            </a:xfrm>
            <a:custGeom>
              <a:avLst/>
              <a:gdLst/>
              <a:ahLst/>
              <a:cxnLst/>
              <a:rect l="l" t="t" r="r" b="b"/>
              <a:pathLst>
                <a:path w="1354" h="1140" extrusionOk="0">
                  <a:moveTo>
                    <a:pt x="994" y="0"/>
                  </a:moveTo>
                  <a:cubicBezTo>
                    <a:pt x="592" y="254"/>
                    <a:pt x="148" y="466"/>
                    <a:pt x="0" y="931"/>
                  </a:cubicBezTo>
                  <a:cubicBezTo>
                    <a:pt x="76" y="1071"/>
                    <a:pt x="113" y="1140"/>
                    <a:pt x="187" y="1140"/>
                  </a:cubicBezTo>
                  <a:cubicBezTo>
                    <a:pt x="258" y="1140"/>
                    <a:pt x="364" y="1076"/>
                    <a:pt x="571" y="952"/>
                  </a:cubicBezTo>
                  <a:cubicBezTo>
                    <a:pt x="762" y="656"/>
                    <a:pt x="1354" y="487"/>
                    <a:pt x="994"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 name="Google Shape;270;p3"/>
            <p:cNvSpPr/>
            <p:nvPr/>
          </p:nvSpPr>
          <p:spPr>
            <a:xfrm>
              <a:off x="-771325" y="3734850"/>
              <a:ext cx="38500" cy="23000"/>
            </a:xfrm>
            <a:custGeom>
              <a:avLst/>
              <a:gdLst/>
              <a:ahLst/>
              <a:cxnLst/>
              <a:rect l="l" t="t" r="r" b="b"/>
              <a:pathLst>
                <a:path w="1540" h="920" extrusionOk="0">
                  <a:moveTo>
                    <a:pt x="1165" y="1"/>
                  </a:moveTo>
                  <a:cubicBezTo>
                    <a:pt x="675" y="1"/>
                    <a:pt x="1" y="919"/>
                    <a:pt x="1080" y="919"/>
                  </a:cubicBezTo>
                  <a:cubicBezTo>
                    <a:pt x="1197" y="919"/>
                    <a:pt x="1336" y="908"/>
                    <a:pt x="1497" y="884"/>
                  </a:cubicBezTo>
                  <a:lnTo>
                    <a:pt x="1540" y="609"/>
                  </a:lnTo>
                  <a:cubicBezTo>
                    <a:pt x="1540" y="159"/>
                    <a:pt x="1368" y="1"/>
                    <a:pt x="1165"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 name="Google Shape;271;p3"/>
            <p:cNvSpPr/>
            <p:nvPr/>
          </p:nvSpPr>
          <p:spPr>
            <a:xfrm>
              <a:off x="-1220875" y="3861625"/>
              <a:ext cx="25950" cy="29125"/>
            </a:xfrm>
            <a:custGeom>
              <a:avLst/>
              <a:gdLst/>
              <a:ahLst/>
              <a:cxnLst/>
              <a:rect l="l" t="t" r="r" b="b"/>
              <a:pathLst>
                <a:path w="1038" h="1165" extrusionOk="0">
                  <a:moveTo>
                    <a:pt x="360" y="1"/>
                  </a:moveTo>
                  <a:cubicBezTo>
                    <a:pt x="149" y="85"/>
                    <a:pt x="22" y="276"/>
                    <a:pt x="1" y="487"/>
                  </a:cubicBezTo>
                  <a:cubicBezTo>
                    <a:pt x="276" y="572"/>
                    <a:pt x="445" y="868"/>
                    <a:pt x="403" y="1164"/>
                  </a:cubicBezTo>
                  <a:cubicBezTo>
                    <a:pt x="1037" y="1016"/>
                    <a:pt x="487" y="381"/>
                    <a:pt x="931" y="170"/>
                  </a:cubicBezTo>
                  <a:lnTo>
                    <a:pt x="931" y="22"/>
                  </a:lnTo>
                  <a:cubicBezTo>
                    <a:pt x="909" y="15"/>
                    <a:pt x="887" y="11"/>
                    <a:pt x="865" y="11"/>
                  </a:cubicBezTo>
                  <a:cubicBezTo>
                    <a:pt x="755" y="11"/>
                    <a:pt x="645" y="87"/>
                    <a:pt x="535" y="87"/>
                  </a:cubicBezTo>
                  <a:cubicBezTo>
                    <a:pt x="477" y="87"/>
                    <a:pt x="419" y="66"/>
                    <a:pt x="360"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 name="Google Shape;272;p3"/>
            <p:cNvSpPr/>
            <p:nvPr/>
          </p:nvSpPr>
          <p:spPr>
            <a:xfrm>
              <a:off x="-1411225" y="3896275"/>
              <a:ext cx="23300" cy="15350"/>
            </a:xfrm>
            <a:custGeom>
              <a:avLst/>
              <a:gdLst/>
              <a:ahLst/>
              <a:cxnLst/>
              <a:rect l="l" t="t" r="r" b="b"/>
              <a:pathLst>
                <a:path w="932" h="614" extrusionOk="0">
                  <a:moveTo>
                    <a:pt x="649" y="0"/>
                  </a:moveTo>
                  <a:cubicBezTo>
                    <a:pt x="410" y="0"/>
                    <a:pt x="184" y="218"/>
                    <a:pt x="1" y="370"/>
                  </a:cubicBezTo>
                  <a:lnTo>
                    <a:pt x="1" y="561"/>
                  </a:lnTo>
                  <a:cubicBezTo>
                    <a:pt x="137" y="595"/>
                    <a:pt x="262" y="613"/>
                    <a:pt x="374" y="613"/>
                  </a:cubicBezTo>
                  <a:cubicBezTo>
                    <a:pt x="680" y="613"/>
                    <a:pt x="885" y="473"/>
                    <a:pt x="932" y="116"/>
                  </a:cubicBezTo>
                  <a:cubicBezTo>
                    <a:pt x="837" y="33"/>
                    <a:pt x="742" y="0"/>
                    <a:pt x="649"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3" name="Google Shape;273;p3"/>
            <p:cNvSpPr/>
            <p:nvPr/>
          </p:nvSpPr>
          <p:spPr>
            <a:xfrm>
              <a:off x="-788900" y="3743725"/>
              <a:ext cx="26375" cy="19075"/>
            </a:xfrm>
            <a:custGeom>
              <a:avLst/>
              <a:gdLst/>
              <a:ahLst/>
              <a:cxnLst/>
              <a:rect l="l" t="t" r="r" b="b"/>
              <a:pathLst>
                <a:path w="1055" h="763" extrusionOk="0">
                  <a:moveTo>
                    <a:pt x="889" y="1"/>
                  </a:moveTo>
                  <a:lnTo>
                    <a:pt x="889" y="1"/>
                  </a:lnTo>
                  <a:cubicBezTo>
                    <a:pt x="572" y="64"/>
                    <a:pt x="255" y="191"/>
                    <a:pt x="1" y="402"/>
                  </a:cubicBezTo>
                  <a:cubicBezTo>
                    <a:pt x="170" y="466"/>
                    <a:pt x="170" y="614"/>
                    <a:pt x="191" y="762"/>
                  </a:cubicBezTo>
                  <a:cubicBezTo>
                    <a:pt x="196" y="762"/>
                    <a:pt x="201" y="763"/>
                    <a:pt x="206" y="763"/>
                  </a:cubicBezTo>
                  <a:cubicBezTo>
                    <a:pt x="450" y="763"/>
                    <a:pt x="1055" y="290"/>
                    <a:pt x="889"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4" name="Google Shape;274;p3"/>
            <p:cNvSpPr/>
            <p:nvPr/>
          </p:nvSpPr>
          <p:spPr>
            <a:xfrm>
              <a:off x="-761400" y="3741600"/>
              <a:ext cx="23825" cy="20050"/>
            </a:xfrm>
            <a:custGeom>
              <a:avLst/>
              <a:gdLst/>
              <a:ahLst/>
              <a:cxnLst/>
              <a:rect l="l" t="t" r="r" b="b"/>
              <a:pathLst>
                <a:path w="953" h="802" extrusionOk="0">
                  <a:moveTo>
                    <a:pt x="212" y="1"/>
                  </a:moveTo>
                  <a:lnTo>
                    <a:pt x="1" y="43"/>
                  </a:lnTo>
                  <a:cubicBezTo>
                    <a:pt x="32" y="422"/>
                    <a:pt x="64" y="802"/>
                    <a:pt x="439" y="802"/>
                  </a:cubicBezTo>
                  <a:cubicBezTo>
                    <a:pt x="566" y="802"/>
                    <a:pt x="733" y="758"/>
                    <a:pt x="952" y="657"/>
                  </a:cubicBezTo>
                  <a:cubicBezTo>
                    <a:pt x="635" y="487"/>
                    <a:pt x="106" y="509"/>
                    <a:pt x="212"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5" name="Google Shape;275;p3"/>
            <p:cNvSpPr/>
            <p:nvPr/>
          </p:nvSpPr>
          <p:spPr>
            <a:xfrm>
              <a:off x="-752400" y="3729450"/>
              <a:ext cx="32275" cy="20650"/>
            </a:xfrm>
            <a:custGeom>
              <a:avLst/>
              <a:gdLst/>
              <a:ahLst/>
              <a:cxnLst/>
              <a:rect l="l" t="t" r="r" b="b"/>
              <a:pathLst>
                <a:path w="1291" h="826" extrusionOk="0">
                  <a:moveTo>
                    <a:pt x="381" y="0"/>
                  </a:moveTo>
                  <a:cubicBezTo>
                    <a:pt x="190" y="0"/>
                    <a:pt x="21" y="149"/>
                    <a:pt x="0" y="339"/>
                  </a:cubicBezTo>
                  <a:cubicBezTo>
                    <a:pt x="39" y="337"/>
                    <a:pt x="76" y="336"/>
                    <a:pt x="113" y="336"/>
                  </a:cubicBezTo>
                  <a:cubicBezTo>
                    <a:pt x="479" y="336"/>
                    <a:pt x="744" y="441"/>
                    <a:pt x="783" y="825"/>
                  </a:cubicBezTo>
                  <a:cubicBezTo>
                    <a:pt x="1290" y="318"/>
                    <a:pt x="529" y="275"/>
                    <a:pt x="381"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6" name="Google Shape;276;p3"/>
            <p:cNvSpPr/>
            <p:nvPr/>
          </p:nvSpPr>
          <p:spPr>
            <a:xfrm>
              <a:off x="-1687225" y="3817225"/>
              <a:ext cx="15900" cy="16400"/>
            </a:xfrm>
            <a:custGeom>
              <a:avLst/>
              <a:gdLst/>
              <a:ahLst/>
              <a:cxnLst/>
              <a:rect l="l" t="t" r="r" b="b"/>
              <a:pathLst>
                <a:path w="636" h="656" extrusionOk="0">
                  <a:moveTo>
                    <a:pt x="635" y="0"/>
                  </a:moveTo>
                  <a:cubicBezTo>
                    <a:pt x="1" y="212"/>
                    <a:pt x="297" y="444"/>
                    <a:pt x="635" y="656"/>
                  </a:cubicBezTo>
                  <a:lnTo>
                    <a:pt x="635" y="0"/>
                  </a:ln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7" name="Google Shape;277;p3"/>
            <p:cNvSpPr/>
            <p:nvPr/>
          </p:nvSpPr>
          <p:spPr>
            <a:xfrm>
              <a:off x="-2011875" y="3793675"/>
              <a:ext cx="15900" cy="15650"/>
            </a:xfrm>
            <a:custGeom>
              <a:avLst/>
              <a:gdLst/>
              <a:ahLst/>
              <a:cxnLst/>
              <a:rect l="l" t="t" r="r" b="b"/>
              <a:pathLst>
                <a:path w="636" h="626" extrusionOk="0">
                  <a:moveTo>
                    <a:pt x="209" y="1"/>
                  </a:moveTo>
                  <a:cubicBezTo>
                    <a:pt x="86" y="1"/>
                    <a:pt x="1" y="38"/>
                    <a:pt x="65" y="139"/>
                  </a:cubicBezTo>
                  <a:cubicBezTo>
                    <a:pt x="86" y="350"/>
                    <a:pt x="65" y="604"/>
                    <a:pt x="445" y="625"/>
                  </a:cubicBezTo>
                  <a:cubicBezTo>
                    <a:pt x="340" y="414"/>
                    <a:pt x="149" y="181"/>
                    <a:pt x="636" y="139"/>
                  </a:cubicBezTo>
                  <a:cubicBezTo>
                    <a:pt x="600" y="66"/>
                    <a:pt x="371" y="1"/>
                    <a:pt x="209"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8" name="Google Shape;278;p3"/>
            <p:cNvSpPr/>
            <p:nvPr/>
          </p:nvSpPr>
          <p:spPr>
            <a:xfrm>
              <a:off x="-1358350" y="3914500"/>
              <a:ext cx="10075" cy="24350"/>
            </a:xfrm>
            <a:custGeom>
              <a:avLst/>
              <a:gdLst/>
              <a:ahLst/>
              <a:cxnLst/>
              <a:rect l="l" t="t" r="r" b="b"/>
              <a:pathLst>
                <a:path w="403" h="974" extrusionOk="0">
                  <a:moveTo>
                    <a:pt x="255" y="1"/>
                  </a:moveTo>
                  <a:lnTo>
                    <a:pt x="255" y="1"/>
                  </a:lnTo>
                  <a:cubicBezTo>
                    <a:pt x="1" y="297"/>
                    <a:pt x="170" y="635"/>
                    <a:pt x="128" y="974"/>
                  </a:cubicBezTo>
                  <a:cubicBezTo>
                    <a:pt x="403" y="656"/>
                    <a:pt x="255" y="318"/>
                    <a:pt x="255"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9" name="Google Shape;279;p3"/>
            <p:cNvSpPr/>
            <p:nvPr/>
          </p:nvSpPr>
          <p:spPr>
            <a:xfrm>
              <a:off x="-1730575" y="4086875"/>
              <a:ext cx="7950" cy="25400"/>
            </a:xfrm>
            <a:custGeom>
              <a:avLst/>
              <a:gdLst/>
              <a:ahLst/>
              <a:cxnLst/>
              <a:rect l="l" t="t" r="r" b="b"/>
              <a:pathLst>
                <a:path w="318" h="1016" extrusionOk="0">
                  <a:moveTo>
                    <a:pt x="318" y="0"/>
                  </a:moveTo>
                  <a:cubicBezTo>
                    <a:pt x="1" y="170"/>
                    <a:pt x="254" y="445"/>
                    <a:pt x="149" y="656"/>
                  </a:cubicBezTo>
                  <a:lnTo>
                    <a:pt x="297" y="1016"/>
                  </a:lnTo>
                  <a:cubicBezTo>
                    <a:pt x="318" y="677"/>
                    <a:pt x="318" y="339"/>
                    <a:pt x="318"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0" name="Google Shape;280;p3"/>
            <p:cNvSpPr/>
            <p:nvPr/>
          </p:nvSpPr>
          <p:spPr>
            <a:xfrm>
              <a:off x="-2407350" y="4106975"/>
              <a:ext cx="7425" cy="21175"/>
            </a:xfrm>
            <a:custGeom>
              <a:avLst/>
              <a:gdLst/>
              <a:ahLst/>
              <a:cxnLst/>
              <a:rect l="l" t="t" r="r" b="b"/>
              <a:pathLst>
                <a:path w="297" h="847" extrusionOk="0">
                  <a:moveTo>
                    <a:pt x="296" y="0"/>
                  </a:moveTo>
                  <a:lnTo>
                    <a:pt x="106" y="148"/>
                  </a:lnTo>
                  <a:cubicBezTo>
                    <a:pt x="148" y="381"/>
                    <a:pt x="0" y="656"/>
                    <a:pt x="254" y="846"/>
                  </a:cubicBezTo>
                  <a:cubicBezTo>
                    <a:pt x="275" y="550"/>
                    <a:pt x="275" y="275"/>
                    <a:pt x="296"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1" name="Google Shape;281;p3"/>
            <p:cNvSpPr/>
            <p:nvPr/>
          </p:nvSpPr>
          <p:spPr>
            <a:xfrm>
              <a:off x="-2381450" y="4102725"/>
              <a:ext cx="34000" cy="20125"/>
            </a:xfrm>
            <a:custGeom>
              <a:avLst/>
              <a:gdLst/>
              <a:ahLst/>
              <a:cxnLst/>
              <a:rect l="l" t="t" r="r" b="b"/>
              <a:pathLst>
                <a:path w="1360" h="805" extrusionOk="0">
                  <a:moveTo>
                    <a:pt x="402" y="1"/>
                  </a:moveTo>
                  <a:cubicBezTo>
                    <a:pt x="198" y="1"/>
                    <a:pt x="7" y="163"/>
                    <a:pt x="1" y="635"/>
                  </a:cubicBezTo>
                  <a:lnTo>
                    <a:pt x="170" y="805"/>
                  </a:lnTo>
                  <a:cubicBezTo>
                    <a:pt x="1359" y="776"/>
                    <a:pt x="848" y="1"/>
                    <a:pt x="402"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2" name="Google Shape;282;p3"/>
            <p:cNvSpPr/>
            <p:nvPr/>
          </p:nvSpPr>
          <p:spPr>
            <a:xfrm>
              <a:off x="-1025775" y="3585100"/>
              <a:ext cx="56600" cy="38700"/>
            </a:xfrm>
            <a:custGeom>
              <a:avLst/>
              <a:gdLst/>
              <a:ahLst/>
              <a:cxnLst/>
              <a:rect l="l" t="t" r="r" b="b"/>
              <a:pathLst>
                <a:path w="2264" h="1548" extrusionOk="0">
                  <a:moveTo>
                    <a:pt x="1312" y="1"/>
                  </a:moveTo>
                  <a:cubicBezTo>
                    <a:pt x="995" y="403"/>
                    <a:pt x="1" y="931"/>
                    <a:pt x="508" y="1481"/>
                  </a:cubicBezTo>
                  <a:cubicBezTo>
                    <a:pt x="588" y="1527"/>
                    <a:pt x="664" y="1547"/>
                    <a:pt x="739" y="1547"/>
                  </a:cubicBezTo>
                  <a:cubicBezTo>
                    <a:pt x="1142" y="1547"/>
                    <a:pt x="1487" y="962"/>
                    <a:pt x="1862" y="783"/>
                  </a:cubicBezTo>
                  <a:cubicBezTo>
                    <a:pt x="2264" y="233"/>
                    <a:pt x="1672" y="170"/>
                    <a:pt x="1312"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3" name="Google Shape;283;p3"/>
            <p:cNvSpPr/>
            <p:nvPr/>
          </p:nvSpPr>
          <p:spPr>
            <a:xfrm>
              <a:off x="-1048500" y="3593025"/>
              <a:ext cx="32275" cy="32750"/>
            </a:xfrm>
            <a:custGeom>
              <a:avLst/>
              <a:gdLst/>
              <a:ahLst/>
              <a:cxnLst/>
              <a:rect l="l" t="t" r="r" b="b"/>
              <a:pathLst>
                <a:path w="1291" h="1310" extrusionOk="0">
                  <a:moveTo>
                    <a:pt x="931" y="1"/>
                  </a:moveTo>
                  <a:cubicBezTo>
                    <a:pt x="656" y="445"/>
                    <a:pt x="868" y="1164"/>
                    <a:pt x="0" y="1291"/>
                  </a:cubicBezTo>
                  <a:cubicBezTo>
                    <a:pt x="113" y="1303"/>
                    <a:pt x="212" y="1309"/>
                    <a:pt x="297" y="1309"/>
                  </a:cubicBezTo>
                  <a:cubicBezTo>
                    <a:pt x="1237" y="1309"/>
                    <a:pt x="651" y="602"/>
                    <a:pt x="1291"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4" name="Google Shape;284;p3"/>
            <p:cNvSpPr/>
            <p:nvPr/>
          </p:nvSpPr>
          <p:spPr>
            <a:xfrm>
              <a:off x="-1034750" y="3661250"/>
              <a:ext cx="18525" cy="11650"/>
            </a:xfrm>
            <a:custGeom>
              <a:avLst/>
              <a:gdLst/>
              <a:ahLst/>
              <a:cxnLst/>
              <a:rect l="l" t="t" r="r" b="b"/>
              <a:pathLst>
                <a:path w="741" h="466" extrusionOk="0">
                  <a:moveTo>
                    <a:pt x="741" y="0"/>
                  </a:moveTo>
                  <a:cubicBezTo>
                    <a:pt x="423" y="0"/>
                    <a:pt x="148" y="191"/>
                    <a:pt x="0" y="466"/>
                  </a:cubicBezTo>
                  <a:cubicBezTo>
                    <a:pt x="339" y="423"/>
                    <a:pt x="677" y="381"/>
                    <a:pt x="741"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 name="Google Shape;285;p3"/>
            <p:cNvSpPr/>
            <p:nvPr/>
          </p:nvSpPr>
          <p:spPr>
            <a:xfrm>
              <a:off x="-1062775" y="3625300"/>
              <a:ext cx="14300" cy="19575"/>
            </a:xfrm>
            <a:custGeom>
              <a:avLst/>
              <a:gdLst/>
              <a:ahLst/>
              <a:cxnLst/>
              <a:rect l="l" t="t" r="r" b="b"/>
              <a:pathLst>
                <a:path w="572" h="783" extrusionOk="0">
                  <a:moveTo>
                    <a:pt x="571" y="0"/>
                  </a:moveTo>
                  <a:lnTo>
                    <a:pt x="571" y="0"/>
                  </a:lnTo>
                  <a:cubicBezTo>
                    <a:pt x="254" y="148"/>
                    <a:pt x="43" y="444"/>
                    <a:pt x="0" y="783"/>
                  </a:cubicBezTo>
                  <a:cubicBezTo>
                    <a:pt x="318" y="635"/>
                    <a:pt x="529" y="338"/>
                    <a:pt x="571"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6" name="Google Shape;286;p3"/>
            <p:cNvSpPr/>
            <p:nvPr/>
          </p:nvSpPr>
          <p:spPr>
            <a:xfrm>
              <a:off x="-822725" y="3762225"/>
              <a:ext cx="85150" cy="50825"/>
            </a:xfrm>
            <a:custGeom>
              <a:avLst/>
              <a:gdLst/>
              <a:ahLst/>
              <a:cxnLst/>
              <a:rect l="l" t="t" r="r" b="b"/>
              <a:pathLst>
                <a:path w="3406" h="2033" extrusionOk="0">
                  <a:moveTo>
                    <a:pt x="1735" y="1"/>
                  </a:moveTo>
                  <a:cubicBezTo>
                    <a:pt x="1671" y="1"/>
                    <a:pt x="1608" y="1"/>
                    <a:pt x="1544" y="22"/>
                  </a:cubicBezTo>
                  <a:cubicBezTo>
                    <a:pt x="1312" y="614"/>
                    <a:pt x="931" y="1143"/>
                    <a:pt x="466" y="1566"/>
                  </a:cubicBezTo>
                  <a:cubicBezTo>
                    <a:pt x="318" y="1693"/>
                    <a:pt x="0" y="1777"/>
                    <a:pt x="191" y="1989"/>
                  </a:cubicBezTo>
                  <a:cubicBezTo>
                    <a:pt x="289" y="2019"/>
                    <a:pt x="384" y="2032"/>
                    <a:pt x="474" y="2032"/>
                  </a:cubicBezTo>
                  <a:cubicBezTo>
                    <a:pt x="1371" y="2032"/>
                    <a:pt x="1894" y="692"/>
                    <a:pt x="2996" y="692"/>
                  </a:cubicBezTo>
                  <a:cubicBezTo>
                    <a:pt x="3040" y="692"/>
                    <a:pt x="3084" y="694"/>
                    <a:pt x="3130" y="699"/>
                  </a:cubicBezTo>
                  <a:cubicBezTo>
                    <a:pt x="3384" y="699"/>
                    <a:pt x="3384" y="360"/>
                    <a:pt x="3405" y="149"/>
                  </a:cubicBezTo>
                  <a:lnTo>
                    <a:pt x="3405" y="149"/>
                  </a:lnTo>
                  <a:cubicBezTo>
                    <a:pt x="3072" y="322"/>
                    <a:pt x="2514" y="632"/>
                    <a:pt x="2133" y="632"/>
                  </a:cubicBezTo>
                  <a:cubicBezTo>
                    <a:pt x="1863" y="632"/>
                    <a:pt x="1682" y="475"/>
                    <a:pt x="1735"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7" name="Google Shape;287;p3"/>
            <p:cNvSpPr/>
            <p:nvPr/>
          </p:nvSpPr>
          <p:spPr>
            <a:xfrm>
              <a:off x="-2451200" y="3912425"/>
              <a:ext cx="70300" cy="49250"/>
            </a:xfrm>
            <a:custGeom>
              <a:avLst/>
              <a:gdLst/>
              <a:ahLst/>
              <a:cxnLst/>
              <a:rect l="l" t="t" r="r" b="b"/>
              <a:pathLst>
                <a:path w="2812" h="1970" extrusionOk="0">
                  <a:moveTo>
                    <a:pt x="668" y="0"/>
                  </a:moveTo>
                  <a:cubicBezTo>
                    <a:pt x="0" y="0"/>
                    <a:pt x="860" y="606"/>
                    <a:pt x="485" y="1247"/>
                  </a:cubicBezTo>
                  <a:cubicBezTo>
                    <a:pt x="633" y="1522"/>
                    <a:pt x="422" y="1881"/>
                    <a:pt x="845" y="1945"/>
                  </a:cubicBezTo>
                  <a:cubicBezTo>
                    <a:pt x="927" y="1960"/>
                    <a:pt x="1009" y="1969"/>
                    <a:pt x="1087" y="1969"/>
                  </a:cubicBezTo>
                  <a:cubicBezTo>
                    <a:pt x="1335" y="1969"/>
                    <a:pt x="1552" y="1879"/>
                    <a:pt x="1649" y="1606"/>
                  </a:cubicBezTo>
                  <a:cubicBezTo>
                    <a:pt x="2008" y="1099"/>
                    <a:pt x="2812" y="845"/>
                    <a:pt x="2072" y="253"/>
                  </a:cubicBezTo>
                  <a:cubicBezTo>
                    <a:pt x="1331" y="76"/>
                    <a:pt x="904" y="0"/>
                    <a:pt x="668"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 name="Google Shape;288;p3"/>
            <p:cNvSpPr/>
            <p:nvPr/>
          </p:nvSpPr>
          <p:spPr>
            <a:xfrm>
              <a:off x="-1211350" y="3866225"/>
              <a:ext cx="37025" cy="40175"/>
            </a:xfrm>
            <a:custGeom>
              <a:avLst/>
              <a:gdLst/>
              <a:ahLst/>
              <a:cxnLst/>
              <a:rect l="l" t="t" r="r" b="b"/>
              <a:pathLst>
                <a:path w="1481" h="1607" extrusionOk="0">
                  <a:moveTo>
                    <a:pt x="639" y="1"/>
                  </a:moveTo>
                  <a:cubicBezTo>
                    <a:pt x="52" y="1"/>
                    <a:pt x="322" y="719"/>
                    <a:pt x="0" y="980"/>
                  </a:cubicBezTo>
                  <a:cubicBezTo>
                    <a:pt x="0" y="1170"/>
                    <a:pt x="0" y="1382"/>
                    <a:pt x="0" y="1593"/>
                  </a:cubicBezTo>
                  <a:cubicBezTo>
                    <a:pt x="64" y="1602"/>
                    <a:pt x="126" y="1607"/>
                    <a:pt x="186" y="1607"/>
                  </a:cubicBezTo>
                  <a:cubicBezTo>
                    <a:pt x="684" y="1607"/>
                    <a:pt x="1066" y="1317"/>
                    <a:pt x="1481" y="1128"/>
                  </a:cubicBezTo>
                  <a:cubicBezTo>
                    <a:pt x="614" y="959"/>
                    <a:pt x="381" y="599"/>
                    <a:pt x="741" y="7"/>
                  </a:cubicBezTo>
                  <a:cubicBezTo>
                    <a:pt x="704" y="3"/>
                    <a:pt x="670" y="1"/>
                    <a:pt x="639"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 name="Google Shape;289;p3"/>
            <p:cNvSpPr/>
            <p:nvPr/>
          </p:nvSpPr>
          <p:spPr>
            <a:xfrm>
              <a:off x="-1616475" y="3809175"/>
              <a:ext cx="24450" cy="8600"/>
            </a:xfrm>
            <a:custGeom>
              <a:avLst/>
              <a:gdLst/>
              <a:ahLst/>
              <a:cxnLst/>
              <a:rect l="l" t="t" r="r" b="b"/>
              <a:pathLst>
                <a:path w="978" h="344" extrusionOk="0">
                  <a:moveTo>
                    <a:pt x="682" y="0"/>
                  </a:moveTo>
                  <a:cubicBezTo>
                    <a:pt x="426" y="0"/>
                    <a:pt x="0" y="69"/>
                    <a:pt x="238" y="343"/>
                  </a:cubicBezTo>
                  <a:cubicBezTo>
                    <a:pt x="555" y="343"/>
                    <a:pt x="830" y="301"/>
                    <a:pt x="978" y="5"/>
                  </a:cubicBezTo>
                  <a:lnTo>
                    <a:pt x="787" y="5"/>
                  </a:lnTo>
                  <a:cubicBezTo>
                    <a:pt x="759" y="2"/>
                    <a:pt x="723" y="0"/>
                    <a:pt x="682"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 name="Google Shape;290;p3"/>
            <p:cNvSpPr/>
            <p:nvPr/>
          </p:nvSpPr>
          <p:spPr>
            <a:xfrm>
              <a:off x="-1698850" y="4050400"/>
              <a:ext cx="28050" cy="32275"/>
            </a:xfrm>
            <a:custGeom>
              <a:avLst/>
              <a:gdLst/>
              <a:ahLst/>
              <a:cxnLst/>
              <a:rect l="l" t="t" r="r" b="b"/>
              <a:pathLst>
                <a:path w="1122" h="1291" extrusionOk="0">
                  <a:moveTo>
                    <a:pt x="1122" y="0"/>
                  </a:moveTo>
                  <a:lnTo>
                    <a:pt x="1122" y="0"/>
                  </a:lnTo>
                  <a:cubicBezTo>
                    <a:pt x="170" y="64"/>
                    <a:pt x="297" y="825"/>
                    <a:pt x="1" y="1290"/>
                  </a:cubicBezTo>
                  <a:cubicBezTo>
                    <a:pt x="614" y="1036"/>
                    <a:pt x="825" y="508"/>
                    <a:pt x="1122"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 name="Google Shape;291;p3"/>
            <p:cNvSpPr/>
            <p:nvPr/>
          </p:nvSpPr>
          <p:spPr>
            <a:xfrm>
              <a:off x="-1718400" y="4083175"/>
              <a:ext cx="19575" cy="23825"/>
            </a:xfrm>
            <a:custGeom>
              <a:avLst/>
              <a:gdLst/>
              <a:ahLst/>
              <a:cxnLst/>
              <a:rect l="l" t="t" r="r" b="b"/>
              <a:pathLst>
                <a:path w="783" h="953" extrusionOk="0">
                  <a:moveTo>
                    <a:pt x="613" y="0"/>
                  </a:moveTo>
                  <a:cubicBezTo>
                    <a:pt x="254" y="381"/>
                    <a:pt x="0" y="741"/>
                    <a:pt x="783" y="952"/>
                  </a:cubicBezTo>
                  <a:cubicBezTo>
                    <a:pt x="783" y="635"/>
                    <a:pt x="783" y="318"/>
                    <a:pt x="783"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 name="Google Shape;292;p3"/>
            <p:cNvSpPr/>
            <p:nvPr/>
          </p:nvSpPr>
          <p:spPr>
            <a:xfrm>
              <a:off x="-1196025" y="4057500"/>
              <a:ext cx="44975" cy="32750"/>
            </a:xfrm>
            <a:custGeom>
              <a:avLst/>
              <a:gdLst/>
              <a:ahLst/>
              <a:cxnLst/>
              <a:rect l="l" t="t" r="r" b="b"/>
              <a:pathLst>
                <a:path w="1799" h="1310" extrusionOk="0">
                  <a:moveTo>
                    <a:pt x="1125" y="0"/>
                  </a:moveTo>
                  <a:cubicBezTo>
                    <a:pt x="1086" y="0"/>
                    <a:pt x="1049" y="15"/>
                    <a:pt x="1016" y="54"/>
                  </a:cubicBezTo>
                  <a:cubicBezTo>
                    <a:pt x="868" y="393"/>
                    <a:pt x="1" y="1070"/>
                    <a:pt x="508" y="1302"/>
                  </a:cubicBezTo>
                  <a:cubicBezTo>
                    <a:pt x="550" y="1307"/>
                    <a:pt x="589" y="1309"/>
                    <a:pt x="627" y="1309"/>
                  </a:cubicBezTo>
                  <a:cubicBezTo>
                    <a:pt x="1094" y="1309"/>
                    <a:pt x="1315" y="964"/>
                    <a:pt x="1608" y="710"/>
                  </a:cubicBezTo>
                  <a:cubicBezTo>
                    <a:pt x="1608" y="499"/>
                    <a:pt x="1798" y="245"/>
                    <a:pt x="1397" y="118"/>
                  </a:cubicBezTo>
                  <a:cubicBezTo>
                    <a:pt x="1309" y="74"/>
                    <a:pt x="1211" y="0"/>
                    <a:pt x="1125"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3" name="Google Shape;293;p3"/>
            <p:cNvSpPr/>
            <p:nvPr/>
          </p:nvSpPr>
          <p:spPr>
            <a:xfrm>
              <a:off x="-2024025" y="3873275"/>
              <a:ext cx="18525" cy="32275"/>
            </a:xfrm>
            <a:custGeom>
              <a:avLst/>
              <a:gdLst/>
              <a:ahLst/>
              <a:cxnLst/>
              <a:rect l="l" t="t" r="r" b="b"/>
              <a:pathLst>
                <a:path w="741" h="1291" extrusionOk="0">
                  <a:moveTo>
                    <a:pt x="741" y="0"/>
                  </a:moveTo>
                  <a:lnTo>
                    <a:pt x="741" y="0"/>
                  </a:lnTo>
                  <a:cubicBezTo>
                    <a:pt x="360" y="338"/>
                    <a:pt x="85" y="783"/>
                    <a:pt x="1" y="1290"/>
                  </a:cubicBezTo>
                  <a:lnTo>
                    <a:pt x="572" y="1290"/>
                  </a:lnTo>
                  <a:cubicBezTo>
                    <a:pt x="466" y="846"/>
                    <a:pt x="741" y="444"/>
                    <a:pt x="741"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4" name="Google Shape;294;p3"/>
            <p:cNvSpPr/>
            <p:nvPr/>
          </p:nvSpPr>
          <p:spPr>
            <a:xfrm>
              <a:off x="-1996000" y="3841550"/>
              <a:ext cx="14300" cy="19575"/>
            </a:xfrm>
            <a:custGeom>
              <a:avLst/>
              <a:gdLst/>
              <a:ahLst/>
              <a:cxnLst/>
              <a:rect l="l" t="t" r="r" b="b"/>
              <a:pathLst>
                <a:path w="572" h="783" extrusionOk="0">
                  <a:moveTo>
                    <a:pt x="170" y="0"/>
                  </a:moveTo>
                  <a:cubicBezTo>
                    <a:pt x="212" y="275"/>
                    <a:pt x="149" y="550"/>
                    <a:pt x="1" y="783"/>
                  </a:cubicBezTo>
                  <a:cubicBezTo>
                    <a:pt x="572" y="613"/>
                    <a:pt x="445" y="317"/>
                    <a:pt x="170"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5" name="Google Shape;295;p3"/>
            <p:cNvSpPr/>
            <p:nvPr/>
          </p:nvSpPr>
          <p:spPr>
            <a:xfrm>
              <a:off x="-1996000" y="3813000"/>
              <a:ext cx="14300" cy="12175"/>
            </a:xfrm>
            <a:custGeom>
              <a:avLst/>
              <a:gdLst/>
              <a:ahLst/>
              <a:cxnLst/>
              <a:rect l="l" t="t" r="r" b="b"/>
              <a:pathLst>
                <a:path w="572" h="487" extrusionOk="0">
                  <a:moveTo>
                    <a:pt x="1" y="0"/>
                  </a:moveTo>
                  <a:lnTo>
                    <a:pt x="1" y="487"/>
                  </a:lnTo>
                  <a:cubicBezTo>
                    <a:pt x="276" y="317"/>
                    <a:pt x="572" y="169"/>
                    <a:pt x="1"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6" name="Google Shape;296;p3"/>
            <p:cNvSpPr/>
            <p:nvPr/>
          </p:nvSpPr>
          <p:spPr>
            <a:xfrm>
              <a:off x="-2718775" y="4110675"/>
              <a:ext cx="26450" cy="19575"/>
            </a:xfrm>
            <a:custGeom>
              <a:avLst/>
              <a:gdLst/>
              <a:ahLst/>
              <a:cxnLst/>
              <a:rect l="l" t="t" r="r" b="b"/>
              <a:pathLst>
                <a:path w="1058" h="783" extrusionOk="0">
                  <a:moveTo>
                    <a:pt x="1058" y="0"/>
                  </a:moveTo>
                  <a:lnTo>
                    <a:pt x="487" y="148"/>
                  </a:lnTo>
                  <a:cubicBezTo>
                    <a:pt x="0" y="254"/>
                    <a:pt x="127" y="550"/>
                    <a:pt x="296" y="783"/>
                  </a:cubicBezTo>
                  <a:cubicBezTo>
                    <a:pt x="508" y="487"/>
                    <a:pt x="952" y="360"/>
                    <a:pt x="1058"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7" name="Google Shape;297;p3"/>
            <p:cNvSpPr/>
            <p:nvPr/>
          </p:nvSpPr>
          <p:spPr>
            <a:xfrm>
              <a:off x="-2279400" y="3740550"/>
              <a:ext cx="28050" cy="20800"/>
            </a:xfrm>
            <a:custGeom>
              <a:avLst/>
              <a:gdLst/>
              <a:ahLst/>
              <a:cxnLst/>
              <a:rect l="l" t="t" r="r" b="b"/>
              <a:pathLst>
                <a:path w="1122" h="832" extrusionOk="0">
                  <a:moveTo>
                    <a:pt x="1121" y="1"/>
                  </a:moveTo>
                  <a:lnTo>
                    <a:pt x="1121" y="1"/>
                  </a:lnTo>
                  <a:cubicBezTo>
                    <a:pt x="572" y="85"/>
                    <a:pt x="318" y="466"/>
                    <a:pt x="1" y="804"/>
                  </a:cubicBezTo>
                  <a:cubicBezTo>
                    <a:pt x="98" y="823"/>
                    <a:pt x="186" y="831"/>
                    <a:pt x="265" y="831"/>
                  </a:cubicBezTo>
                  <a:cubicBezTo>
                    <a:pt x="821" y="831"/>
                    <a:pt x="955" y="408"/>
                    <a:pt x="1121"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8" name="Google Shape;298;p3"/>
            <p:cNvSpPr/>
            <p:nvPr/>
          </p:nvSpPr>
          <p:spPr>
            <a:xfrm>
              <a:off x="-1650200" y="3781800"/>
              <a:ext cx="57650" cy="58225"/>
            </a:xfrm>
            <a:custGeom>
              <a:avLst/>
              <a:gdLst/>
              <a:ahLst/>
              <a:cxnLst/>
              <a:rect l="l" t="t" r="r" b="b"/>
              <a:pathLst>
                <a:path w="2306" h="2329" extrusionOk="0">
                  <a:moveTo>
                    <a:pt x="1587" y="0"/>
                  </a:moveTo>
                  <a:cubicBezTo>
                    <a:pt x="1333" y="254"/>
                    <a:pt x="1227" y="614"/>
                    <a:pt x="846" y="783"/>
                  </a:cubicBezTo>
                  <a:cubicBezTo>
                    <a:pt x="593" y="1037"/>
                    <a:pt x="931" y="1460"/>
                    <a:pt x="466" y="1692"/>
                  </a:cubicBezTo>
                  <a:cubicBezTo>
                    <a:pt x="275" y="1777"/>
                    <a:pt x="0" y="2073"/>
                    <a:pt x="360" y="2263"/>
                  </a:cubicBezTo>
                  <a:cubicBezTo>
                    <a:pt x="440" y="2309"/>
                    <a:pt x="518" y="2328"/>
                    <a:pt x="594" y="2328"/>
                  </a:cubicBezTo>
                  <a:cubicBezTo>
                    <a:pt x="801" y="2328"/>
                    <a:pt x="994" y="2185"/>
                    <a:pt x="1164" y="2031"/>
                  </a:cubicBezTo>
                  <a:cubicBezTo>
                    <a:pt x="1375" y="1650"/>
                    <a:pt x="1269" y="1354"/>
                    <a:pt x="1777" y="1121"/>
                  </a:cubicBezTo>
                  <a:cubicBezTo>
                    <a:pt x="2136" y="677"/>
                    <a:pt x="2306" y="275"/>
                    <a:pt x="1587"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9" name="Google Shape;299;p3"/>
            <p:cNvSpPr/>
            <p:nvPr/>
          </p:nvSpPr>
          <p:spPr>
            <a:xfrm>
              <a:off x="-1660175" y="3801025"/>
              <a:ext cx="49650" cy="40725"/>
            </a:xfrm>
            <a:custGeom>
              <a:avLst/>
              <a:gdLst/>
              <a:ahLst/>
              <a:cxnLst/>
              <a:rect l="l" t="t" r="r" b="b"/>
              <a:pathLst>
                <a:path w="1986" h="1629" extrusionOk="0">
                  <a:moveTo>
                    <a:pt x="1024" y="1"/>
                  </a:moveTo>
                  <a:cubicBezTo>
                    <a:pt x="1" y="1"/>
                    <a:pt x="1139" y="1040"/>
                    <a:pt x="463" y="1219"/>
                  </a:cubicBezTo>
                  <a:cubicBezTo>
                    <a:pt x="173" y="1432"/>
                    <a:pt x="554" y="1627"/>
                    <a:pt x="831" y="1627"/>
                  </a:cubicBezTo>
                  <a:cubicBezTo>
                    <a:pt x="858" y="1627"/>
                    <a:pt x="883" y="1625"/>
                    <a:pt x="907" y="1621"/>
                  </a:cubicBezTo>
                  <a:cubicBezTo>
                    <a:pt x="955" y="1626"/>
                    <a:pt x="1000" y="1629"/>
                    <a:pt x="1042" y="1629"/>
                  </a:cubicBezTo>
                  <a:cubicBezTo>
                    <a:pt x="1709" y="1629"/>
                    <a:pt x="1707" y="1027"/>
                    <a:pt x="1986" y="669"/>
                  </a:cubicBezTo>
                  <a:lnTo>
                    <a:pt x="1986" y="500"/>
                  </a:lnTo>
                  <a:cubicBezTo>
                    <a:pt x="1436" y="543"/>
                    <a:pt x="1711" y="1050"/>
                    <a:pt x="1415" y="1240"/>
                  </a:cubicBezTo>
                  <a:cubicBezTo>
                    <a:pt x="1285" y="1321"/>
                    <a:pt x="1156" y="1452"/>
                    <a:pt x="1007" y="1452"/>
                  </a:cubicBezTo>
                  <a:cubicBezTo>
                    <a:pt x="962" y="1452"/>
                    <a:pt x="914" y="1439"/>
                    <a:pt x="865" y="1410"/>
                  </a:cubicBezTo>
                  <a:cubicBezTo>
                    <a:pt x="421" y="1114"/>
                    <a:pt x="1563" y="775"/>
                    <a:pt x="1245" y="14"/>
                  </a:cubicBezTo>
                  <a:cubicBezTo>
                    <a:pt x="1162" y="5"/>
                    <a:pt x="1089" y="1"/>
                    <a:pt x="1024"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0" name="Google Shape;300;p3"/>
            <p:cNvSpPr/>
            <p:nvPr/>
          </p:nvSpPr>
          <p:spPr>
            <a:xfrm>
              <a:off x="-2762675" y="4069950"/>
              <a:ext cx="75125" cy="74000"/>
            </a:xfrm>
            <a:custGeom>
              <a:avLst/>
              <a:gdLst/>
              <a:ahLst/>
              <a:cxnLst/>
              <a:rect l="l" t="t" r="r" b="b"/>
              <a:pathLst>
                <a:path w="3005" h="2960" extrusionOk="0">
                  <a:moveTo>
                    <a:pt x="2243" y="1"/>
                  </a:moveTo>
                  <a:cubicBezTo>
                    <a:pt x="1355" y="149"/>
                    <a:pt x="1355" y="1016"/>
                    <a:pt x="741" y="1375"/>
                  </a:cubicBezTo>
                  <a:cubicBezTo>
                    <a:pt x="1" y="1841"/>
                    <a:pt x="149" y="2348"/>
                    <a:pt x="572" y="2898"/>
                  </a:cubicBezTo>
                  <a:cubicBezTo>
                    <a:pt x="674" y="2941"/>
                    <a:pt x="765" y="2960"/>
                    <a:pt x="848" y="2960"/>
                  </a:cubicBezTo>
                  <a:cubicBezTo>
                    <a:pt x="1309" y="2960"/>
                    <a:pt x="1509" y="2387"/>
                    <a:pt x="1970" y="2387"/>
                  </a:cubicBezTo>
                  <a:cubicBezTo>
                    <a:pt x="1990" y="2387"/>
                    <a:pt x="2010" y="2388"/>
                    <a:pt x="2031" y="2390"/>
                  </a:cubicBezTo>
                  <a:cubicBezTo>
                    <a:pt x="2095" y="2179"/>
                    <a:pt x="1968" y="1925"/>
                    <a:pt x="2243" y="1777"/>
                  </a:cubicBezTo>
                  <a:cubicBezTo>
                    <a:pt x="2602" y="1460"/>
                    <a:pt x="2962" y="1143"/>
                    <a:pt x="3004" y="656"/>
                  </a:cubicBezTo>
                  <a:lnTo>
                    <a:pt x="3004" y="656"/>
                  </a:lnTo>
                  <a:cubicBezTo>
                    <a:pt x="2793" y="677"/>
                    <a:pt x="2518" y="614"/>
                    <a:pt x="2475" y="868"/>
                  </a:cubicBezTo>
                  <a:cubicBezTo>
                    <a:pt x="2370" y="1375"/>
                    <a:pt x="1799" y="1629"/>
                    <a:pt x="1672" y="2116"/>
                  </a:cubicBezTo>
                  <a:cubicBezTo>
                    <a:pt x="1619" y="2290"/>
                    <a:pt x="1466" y="2407"/>
                    <a:pt x="1296" y="2407"/>
                  </a:cubicBezTo>
                  <a:cubicBezTo>
                    <a:pt x="1259" y="2407"/>
                    <a:pt x="1222" y="2402"/>
                    <a:pt x="1185" y="2390"/>
                  </a:cubicBezTo>
                  <a:cubicBezTo>
                    <a:pt x="614" y="2094"/>
                    <a:pt x="1926" y="381"/>
                    <a:pt x="2243"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1" name="Google Shape;301;p3"/>
            <p:cNvSpPr/>
            <p:nvPr/>
          </p:nvSpPr>
          <p:spPr>
            <a:xfrm>
              <a:off x="-1383200" y="3907100"/>
              <a:ext cx="28025" cy="43550"/>
            </a:xfrm>
            <a:custGeom>
              <a:avLst/>
              <a:gdLst/>
              <a:ahLst/>
              <a:cxnLst/>
              <a:rect l="l" t="t" r="r" b="b"/>
              <a:pathLst>
                <a:path w="1121" h="1742" extrusionOk="0">
                  <a:moveTo>
                    <a:pt x="572" y="1"/>
                  </a:moveTo>
                  <a:lnTo>
                    <a:pt x="572" y="1"/>
                  </a:lnTo>
                  <a:cubicBezTo>
                    <a:pt x="1" y="508"/>
                    <a:pt x="762" y="1312"/>
                    <a:pt x="1" y="1735"/>
                  </a:cubicBezTo>
                  <a:cubicBezTo>
                    <a:pt x="53" y="1739"/>
                    <a:pt x="101" y="1742"/>
                    <a:pt x="145" y="1742"/>
                  </a:cubicBezTo>
                  <a:cubicBezTo>
                    <a:pt x="1120" y="1742"/>
                    <a:pt x="430" y="668"/>
                    <a:pt x="572"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2" name="Google Shape;302;p3"/>
            <p:cNvSpPr/>
            <p:nvPr/>
          </p:nvSpPr>
          <p:spPr>
            <a:xfrm>
              <a:off x="-2303725" y="3678675"/>
              <a:ext cx="51850" cy="80275"/>
            </a:xfrm>
            <a:custGeom>
              <a:avLst/>
              <a:gdLst/>
              <a:ahLst/>
              <a:cxnLst/>
              <a:rect l="l" t="t" r="r" b="b"/>
              <a:pathLst>
                <a:path w="2074" h="3211" extrusionOk="0">
                  <a:moveTo>
                    <a:pt x="1351" y="0"/>
                  </a:moveTo>
                  <a:cubicBezTo>
                    <a:pt x="747" y="0"/>
                    <a:pt x="985" y="1549"/>
                    <a:pt x="233" y="1841"/>
                  </a:cubicBezTo>
                  <a:cubicBezTo>
                    <a:pt x="1" y="2137"/>
                    <a:pt x="297" y="2497"/>
                    <a:pt x="64" y="2793"/>
                  </a:cubicBezTo>
                  <a:cubicBezTo>
                    <a:pt x="144" y="3105"/>
                    <a:pt x="251" y="3210"/>
                    <a:pt x="373" y="3210"/>
                  </a:cubicBezTo>
                  <a:cubicBezTo>
                    <a:pt x="540" y="3210"/>
                    <a:pt x="736" y="3012"/>
                    <a:pt x="931" y="2877"/>
                  </a:cubicBezTo>
                  <a:cubicBezTo>
                    <a:pt x="1777" y="2306"/>
                    <a:pt x="1354" y="1312"/>
                    <a:pt x="1946" y="636"/>
                  </a:cubicBezTo>
                  <a:cubicBezTo>
                    <a:pt x="2073" y="488"/>
                    <a:pt x="1650" y="65"/>
                    <a:pt x="1375" y="1"/>
                  </a:cubicBezTo>
                  <a:cubicBezTo>
                    <a:pt x="1367" y="1"/>
                    <a:pt x="1359" y="0"/>
                    <a:pt x="1351"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3" name="Google Shape;303;p3"/>
            <p:cNvSpPr/>
            <p:nvPr/>
          </p:nvSpPr>
          <p:spPr>
            <a:xfrm>
              <a:off x="-1471500" y="3938150"/>
              <a:ext cx="71350" cy="53100"/>
            </a:xfrm>
            <a:custGeom>
              <a:avLst/>
              <a:gdLst/>
              <a:ahLst/>
              <a:cxnLst/>
              <a:rect l="l" t="t" r="r" b="b"/>
              <a:pathLst>
                <a:path w="2854" h="2124" extrusionOk="0">
                  <a:moveTo>
                    <a:pt x="2313" y="0"/>
                  </a:moveTo>
                  <a:cubicBezTo>
                    <a:pt x="2282" y="0"/>
                    <a:pt x="2252" y="2"/>
                    <a:pt x="2222" y="6"/>
                  </a:cubicBezTo>
                  <a:cubicBezTo>
                    <a:pt x="2010" y="154"/>
                    <a:pt x="1629" y="28"/>
                    <a:pt x="1481" y="345"/>
                  </a:cubicBezTo>
                  <a:cubicBezTo>
                    <a:pt x="1418" y="852"/>
                    <a:pt x="1016" y="1275"/>
                    <a:pt x="487" y="1360"/>
                  </a:cubicBezTo>
                  <a:cubicBezTo>
                    <a:pt x="234" y="1423"/>
                    <a:pt x="1" y="1614"/>
                    <a:pt x="43" y="1889"/>
                  </a:cubicBezTo>
                  <a:cubicBezTo>
                    <a:pt x="128" y="2078"/>
                    <a:pt x="315" y="2123"/>
                    <a:pt x="529" y="2123"/>
                  </a:cubicBezTo>
                  <a:cubicBezTo>
                    <a:pt x="727" y="2123"/>
                    <a:pt x="950" y="2084"/>
                    <a:pt x="1137" y="2084"/>
                  </a:cubicBezTo>
                  <a:cubicBezTo>
                    <a:pt x="1200" y="2084"/>
                    <a:pt x="1259" y="2088"/>
                    <a:pt x="1312" y="2100"/>
                  </a:cubicBezTo>
                  <a:lnTo>
                    <a:pt x="1672" y="1804"/>
                  </a:lnTo>
                  <a:cubicBezTo>
                    <a:pt x="1756" y="1149"/>
                    <a:pt x="2031" y="620"/>
                    <a:pt x="2835" y="429"/>
                  </a:cubicBezTo>
                  <a:cubicBezTo>
                    <a:pt x="2854" y="164"/>
                    <a:pt x="2583" y="0"/>
                    <a:pt x="2313"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4" name="Google Shape;304;p3"/>
            <p:cNvSpPr/>
            <p:nvPr/>
          </p:nvSpPr>
          <p:spPr>
            <a:xfrm>
              <a:off x="-1433425" y="3921275"/>
              <a:ext cx="58625" cy="61450"/>
            </a:xfrm>
            <a:custGeom>
              <a:avLst/>
              <a:gdLst/>
              <a:ahLst/>
              <a:cxnLst/>
              <a:rect l="l" t="t" r="r" b="b"/>
              <a:pathLst>
                <a:path w="2345" h="2458" extrusionOk="0">
                  <a:moveTo>
                    <a:pt x="1700" y="0"/>
                  </a:moveTo>
                  <a:cubicBezTo>
                    <a:pt x="1581" y="0"/>
                    <a:pt x="1477" y="56"/>
                    <a:pt x="1439" y="195"/>
                  </a:cubicBezTo>
                  <a:cubicBezTo>
                    <a:pt x="1714" y="512"/>
                    <a:pt x="1312" y="745"/>
                    <a:pt x="1270" y="999"/>
                  </a:cubicBezTo>
                  <a:cubicBezTo>
                    <a:pt x="297" y="1147"/>
                    <a:pt x="1" y="1675"/>
                    <a:pt x="149" y="2458"/>
                  </a:cubicBezTo>
                  <a:cubicBezTo>
                    <a:pt x="614" y="1189"/>
                    <a:pt x="1460" y="1570"/>
                    <a:pt x="2137" y="576"/>
                  </a:cubicBezTo>
                  <a:cubicBezTo>
                    <a:pt x="2344" y="309"/>
                    <a:pt x="1980" y="0"/>
                    <a:pt x="1700"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5" name="Google Shape;305;p3"/>
            <p:cNvSpPr/>
            <p:nvPr/>
          </p:nvSpPr>
          <p:spPr>
            <a:xfrm>
              <a:off x="-1411225" y="3926025"/>
              <a:ext cx="35250" cy="20225"/>
            </a:xfrm>
            <a:custGeom>
              <a:avLst/>
              <a:gdLst/>
              <a:ahLst/>
              <a:cxnLst/>
              <a:rect l="l" t="t" r="r" b="b"/>
              <a:pathLst>
                <a:path w="1410" h="809" extrusionOk="0">
                  <a:moveTo>
                    <a:pt x="661" y="1"/>
                  </a:moveTo>
                  <a:cubicBezTo>
                    <a:pt x="627" y="1"/>
                    <a:pt x="590" y="2"/>
                    <a:pt x="551" y="5"/>
                  </a:cubicBezTo>
                  <a:lnTo>
                    <a:pt x="382" y="5"/>
                  </a:lnTo>
                  <a:lnTo>
                    <a:pt x="1" y="491"/>
                  </a:lnTo>
                  <a:cubicBezTo>
                    <a:pt x="64" y="639"/>
                    <a:pt x="212" y="766"/>
                    <a:pt x="382" y="809"/>
                  </a:cubicBezTo>
                  <a:cubicBezTo>
                    <a:pt x="847" y="647"/>
                    <a:pt x="1409" y="1"/>
                    <a:pt x="661"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6" name="Google Shape;306;p3"/>
            <p:cNvSpPr/>
            <p:nvPr/>
          </p:nvSpPr>
          <p:spPr>
            <a:xfrm>
              <a:off x="-2803900" y="3810875"/>
              <a:ext cx="39900" cy="45625"/>
            </a:xfrm>
            <a:custGeom>
              <a:avLst/>
              <a:gdLst/>
              <a:ahLst/>
              <a:cxnLst/>
              <a:rect l="l" t="t" r="r" b="b"/>
              <a:pathLst>
                <a:path w="1596" h="1825" extrusionOk="0">
                  <a:moveTo>
                    <a:pt x="741" y="0"/>
                  </a:moveTo>
                  <a:lnTo>
                    <a:pt x="191" y="1037"/>
                  </a:lnTo>
                  <a:cubicBezTo>
                    <a:pt x="64" y="1037"/>
                    <a:pt x="64" y="1143"/>
                    <a:pt x="0" y="1185"/>
                  </a:cubicBezTo>
                  <a:lnTo>
                    <a:pt x="0" y="1671"/>
                  </a:lnTo>
                  <a:cubicBezTo>
                    <a:pt x="157" y="1778"/>
                    <a:pt x="308" y="1824"/>
                    <a:pt x="447" y="1824"/>
                  </a:cubicBezTo>
                  <a:cubicBezTo>
                    <a:pt x="1190" y="1824"/>
                    <a:pt x="1596" y="499"/>
                    <a:pt x="741"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7" name="Google Shape;307;p3"/>
            <p:cNvSpPr/>
            <p:nvPr/>
          </p:nvSpPr>
          <p:spPr>
            <a:xfrm>
              <a:off x="-2810250" y="3804525"/>
              <a:ext cx="11125" cy="36500"/>
            </a:xfrm>
            <a:custGeom>
              <a:avLst/>
              <a:gdLst/>
              <a:ahLst/>
              <a:cxnLst/>
              <a:rect l="l" t="t" r="r" b="b"/>
              <a:pathLst>
                <a:path w="445" h="1460" extrusionOk="0">
                  <a:moveTo>
                    <a:pt x="445" y="1"/>
                  </a:moveTo>
                  <a:cubicBezTo>
                    <a:pt x="1" y="445"/>
                    <a:pt x="297" y="974"/>
                    <a:pt x="254" y="1460"/>
                  </a:cubicBezTo>
                  <a:lnTo>
                    <a:pt x="445" y="1291"/>
                  </a:lnTo>
                  <a:cubicBezTo>
                    <a:pt x="445" y="868"/>
                    <a:pt x="445" y="424"/>
                    <a:pt x="445"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8" name="Google Shape;308;p3"/>
            <p:cNvSpPr/>
            <p:nvPr/>
          </p:nvSpPr>
          <p:spPr>
            <a:xfrm>
              <a:off x="-1216100" y="4099100"/>
              <a:ext cx="34200" cy="16875"/>
            </a:xfrm>
            <a:custGeom>
              <a:avLst/>
              <a:gdLst/>
              <a:ahLst/>
              <a:cxnLst/>
              <a:rect l="l" t="t" r="r" b="b"/>
              <a:pathLst>
                <a:path w="1368" h="675" extrusionOk="0">
                  <a:moveTo>
                    <a:pt x="772" y="0"/>
                  </a:moveTo>
                  <a:cubicBezTo>
                    <a:pt x="660" y="0"/>
                    <a:pt x="532" y="37"/>
                    <a:pt x="402" y="125"/>
                  </a:cubicBezTo>
                  <a:cubicBezTo>
                    <a:pt x="0" y="379"/>
                    <a:pt x="465" y="484"/>
                    <a:pt x="550" y="653"/>
                  </a:cubicBezTo>
                  <a:lnTo>
                    <a:pt x="740" y="675"/>
                  </a:lnTo>
                  <a:cubicBezTo>
                    <a:pt x="1368" y="460"/>
                    <a:pt x="1170" y="0"/>
                    <a:pt x="772"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9" name="Google Shape;309;p3"/>
            <p:cNvSpPr/>
            <p:nvPr/>
          </p:nvSpPr>
          <p:spPr>
            <a:xfrm>
              <a:off x="-1434475" y="3938375"/>
              <a:ext cx="18525" cy="7875"/>
            </a:xfrm>
            <a:custGeom>
              <a:avLst/>
              <a:gdLst/>
              <a:ahLst/>
              <a:cxnLst/>
              <a:rect l="l" t="t" r="r" b="b"/>
              <a:pathLst>
                <a:path w="741" h="315" extrusionOk="0">
                  <a:moveTo>
                    <a:pt x="402" y="1"/>
                  </a:moveTo>
                  <a:cubicBezTo>
                    <a:pt x="212" y="1"/>
                    <a:pt x="40" y="50"/>
                    <a:pt x="0" y="315"/>
                  </a:cubicBezTo>
                  <a:lnTo>
                    <a:pt x="741" y="19"/>
                  </a:lnTo>
                  <a:cubicBezTo>
                    <a:pt x="637" y="19"/>
                    <a:pt x="517" y="1"/>
                    <a:pt x="402"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0" name="Google Shape;310;p3"/>
            <p:cNvSpPr/>
            <p:nvPr/>
          </p:nvSpPr>
          <p:spPr>
            <a:xfrm>
              <a:off x="-2306375" y="3724700"/>
              <a:ext cx="12200" cy="23800"/>
            </a:xfrm>
            <a:custGeom>
              <a:avLst/>
              <a:gdLst/>
              <a:ahLst/>
              <a:cxnLst/>
              <a:rect l="l" t="t" r="r" b="b"/>
              <a:pathLst>
                <a:path w="488" h="952" extrusionOk="0">
                  <a:moveTo>
                    <a:pt x="339" y="0"/>
                  </a:moveTo>
                  <a:cubicBezTo>
                    <a:pt x="1" y="275"/>
                    <a:pt x="212" y="635"/>
                    <a:pt x="170" y="952"/>
                  </a:cubicBezTo>
                  <a:cubicBezTo>
                    <a:pt x="487" y="677"/>
                    <a:pt x="276" y="317"/>
                    <a:pt x="339"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11" name="Google Shape;311;p3"/>
          <p:cNvGrpSpPr/>
          <p:nvPr/>
        </p:nvGrpSpPr>
        <p:grpSpPr>
          <a:xfrm>
            <a:off x="7738988" y="4488250"/>
            <a:ext cx="1637000" cy="521475"/>
            <a:chOff x="-4380075" y="3780200"/>
            <a:chExt cx="1637000" cy="521475"/>
          </a:xfrm>
        </p:grpSpPr>
        <p:sp>
          <p:nvSpPr>
            <p:cNvPr id="312" name="Google Shape;312;p3"/>
            <p:cNvSpPr/>
            <p:nvPr/>
          </p:nvSpPr>
          <p:spPr>
            <a:xfrm>
              <a:off x="-4365800" y="4000700"/>
              <a:ext cx="92575" cy="119000"/>
            </a:xfrm>
            <a:custGeom>
              <a:avLst/>
              <a:gdLst/>
              <a:ahLst/>
              <a:cxnLst/>
              <a:rect l="l" t="t" r="r" b="b"/>
              <a:pathLst>
                <a:path w="3703" h="4760" extrusionOk="0">
                  <a:moveTo>
                    <a:pt x="1947" y="0"/>
                  </a:moveTo>
                  <a:cubicBezTo>
                    <a:pt x="1850" y="76"/>
                    <a:pt x="1738" y="93"/>
                    <a:pt x="1622" y="93"/>
                  </a:cubicBezTo>
                  <a:cubicBezTo>
                    <a:pt x="1523" y="93"/>
                    <a:pt x="1421" y="81"/>
                    <a:pt x="1324" y="81"/>
                  </a:cubicBezTo>
                  <a:cubicBezTo>
                    <a:pt x="1184" y="81"/>
                    <a:pt x="1053" y="107"/>
                    <a:pt x="953" y="233"/>
                  </a:cubicBezTo>
                  <a:cubicBezTo>
                    <a:pt x="1185" y="867"/>
                    <a:pt x="1016" y="1481"/>
                    <a:pt x="805" y="2094"/>
                  </a:cubicBezTo>
                  <a:cubicBezTo>
                    <a:pt x="403" y="2411"/>
                    <a:pt x="1" y="2728"/>
                    <a:pt x="403" y="3278"/>
                  </a:cubicBezTo>
                  <a:cubicBezTo>
                    <a:pt x="614" y="3532"/>
                    <a:pt x="276" y="3765"/>
                    <a:pt x="255" y="4018"/>
                  </a:cubicBezTo>
                  <a:cubicBezTo>
                    <a:pt x="227" y="4566"/>
                    <a:pt x="637" y="4759"/>
                    <a:pt x="1089" y="4759"/>
                  </a:cubicBezTo>
                  <a:cubicBezTo>
                    <a:pt x="1318" y="4759"/>
                    <a:pt x="1557" y="4710"/>
                    <a:pt x="1756" y="4632"/>
                  </a:cubicBezTo>
                  <a:cubicBezTo>
                    <a:pt x="2095" y="4293"/>
                    <a:pt x="1947" y="3786"/>
                    <a:pt x="2243" y="3447"/>
                  </a:cubicBezTo>
                  <a:cubicBezTo>
                    <a:pt x="2306" y="3342"/>
                    <a:pt x="2391" y="3236"/>
                    <a:pt x="2391" y="3151"/>
                  </a:cubicBezTo>
                  <a:cubicBezTo>
                    <a:pt x="2285" y="2559"/>
                    <a:pt x="2941" y="2052"/>
                    <a:pt x="2475" y="1396"/>
                  </a:cubicBezTo>
                  <a:cubicBezTo>
                    <a:pt x="2391" y="677"/>
                    <a:pt x="3702" y="85"/>
                    <a:pt x="1947"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3" name="Google Shape;313;p3"/>
            <p:cNvSpPr/>
            <p:nvPr/>
          </p:nvSpPr>
          <p:spPr>
            <a:xfrm>
              <a:off x="-3783125" y="3934375"/>
              <a:ext cx="107900" cy="114625"/>
            </a:xfrm>
            <a:custGeom>
              <a:avLst/>
              <a:gdLst/>
              <a:ahLst/>
              <a:cxnLst/>
              <a:rect l="l" t="t" r="r" b="b"/>
              <a:pathLst>
                <a:path w="4316" h="4585" extrusionOk="0">
                  <a:moveTo>
                    <a:pt x="2319" y="0"/>
                  </a:moveTo>
                  <a:cubicBezTo>
                    <a:pt x="1715" y="0"/>
                    <a:pt x="938" y="245"/>
                    <a:pt x="1862" y="602"/>
                  </a:cubicBezTo>
                  <a:cubicBezTo>
                    <a:pt x="2475" y="813"/>
                    <a:pt x="2475" y="1109"/>
                    <a:pt x="2094" y="1511"/>
                  </a:cubicBezTo>
                  <a:cubicBezTo>
                    <a:pt x="1396" y="2780"/>
                    <a:pt x="2158" y="2928"/>
                    <a:pt x="487" y="3668"/>
                  </a:cubicBezTo>
                  <a:cubicBezTo>
                    <a:pt x="1" y="3922"/>
                    <a:pt x="1" y="4176"/>
                    <a:pt x="529" y="4387"/>
                  </a:cubicBezTo>
                  <a:cubicBezTo>
                    <a:pt x="780" y="4516"/>
                    <a:pt x="1005" y="4584"/>
                    <a:pt x="1210" y="4584"/>
                  </a:cubicBezTo>
                  <a:cubicBezTo>
                    <a:pt x="1541" y="4584"/>
                    <a:pt x="1817" y="4407"/>
                    <a:pt x="2052" y="4028"/>
                  </a:cubicBezTo>
                  <a:cubicBezTo>
                    <a:pt x="2771" y="2865"/>
                    <a:pt x="4315" y="1257"/>
                    <a:pt x="2771" y="73"/>
                  </a:cubicBezTo>
                  <a:cubicBezTo>
                    <a:pt x="2672" y="23"/>
                    <a:pt x="2504" y="0"/>
                    <a:pt x="2319"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4" name="Google Shape;314;p3"/>
            <p:cNvSpPr/>
            <p:nvPr/>
          </p:nvSpPr>
          <p:spPr>
            <a:xfrm>
              <a:off x="-3509775" y="3839900"/>
              <a:ext cx="120575" cy="104250"/>
            </a:xfrm>
            <a:custGeom>
              <a:avLst/>
              <a:gdLst/>
              <a:ahLst/>
              <a:cxnLst/>
              <a:rect l="l" t="t" r="r" b="b"/>
              <a:pathLst>
                <a:path w="4823" h="4170" extrusionOk="0">
                  <a:moveTo>
                    <a:pt x="2890" y="1"/>
                  </a:moveTo>
                  <a:cubicBezTo>
                    <a:pt x="1554" y="1"/>
                    <a:pt x="1306" y="1448"/>
                    <a:pt x="635" y="2435"/>
                  </a:cubicBezTo>
                  <a:cubicBezTo>
                    <a:pt x="1" y="3196"/>
                    <a:pt x="953" y="3958"/>
                    <a:pt x="1672" y="4169"/>
                  </a:cubicBezTo>
                  <a:cubicBezTo>
                    <a:pt x="2200" y="3915"/>
                    <a:pt x="3575" y="3640"/>
                    <a:pt x="3406" y="2921"/>
                  </a:cubicBezTo>
                  <a:cubicBezTo>
                    <a:pt x="3348" y="2889"/>
                    <a:pt x="3282" y="2875"/>
                    <a:pt x="3209" y="2875"/>
                  </a:cubicBezTo>
                  <a:cubicBezTo>
                    <a:pt x="2806" y="2875"/>
                    <a:pt x="2207" y="3295"/>
                    <a:pt x="1828" y="3295"/>
                  </a:cubicBezTo>
                  <a:cubicBezTo>
                    <a:pt x="1648" y="3295"/>
                    <a:pt x="1518" y="3200"/>
                    <a:pt x="1481" y="2921"/>
                  </a:cubicBezTo>
                  <a:cubicBezTo>
                    <a:pt x="1650" y="2245"/>
                    <a:pt x="1481" y="1441"/>
                    <a:pt x="2285" y="954"/>
                  </a:cubicBezTo>
                  <a:cubicBezTo>
                    <a:pt x="2446" y="849"/>
                    <a:pt x="2586" y="806"/>
                    <a:pt x="2712" y="806"/>
                  </a:cubicBezTo>
                  <a:cubicBezTo>
                    <a:pt x="3167" y="806"/>
                    <a:pt x="3445" y="1360"/>
                    <a:pt x="3892" y="1525"/>
                  </a:cubicBezTo>
                  <a:cubicBezTo>
                    <a:pt x="4823" y="1250"/>
                    <a:pt x="3850" y="130"/>
                    <a:pt x="3194" y="24"/>
                  </a:cubicBezTo>
                  <a:cubicBezTo>
                    <a:pt x="3087" y="8"/>
                    <a:pt x="2986" y="1"/>
                    <a:pt x="2890"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5" name="Google Shape;315;p3"/>
            <p:cNvSpPr/>
            <p:nvPr/>
          </p:nvSpPr>
          <p:spPr>
            <a:xfrm>
              <a:off x="-3648600" y="4077075"/>
              <a:ext cx="133575" cy="103575"/>
            </a:xfrm>
            <a:custGeom>
              <a:avLst/>
              <a:gdLst/>
              <a:ahLst/>
              <a:cxnLst/>
              <a:rect l="l" t="t" r="r" b="b"/>
              <a:pathLst>
                <a:path w="5343" h="4143" extrusionOk="0">
                  <a:moveTo>
                    <a:pt x="4566" y="1"/>
                  </a:moveTo>
                  <a:cubicBezTo>
                    <a:pt x="4442" y="1"/>
                    <a:pt x="4323" y="80"/>
                    <a:pt x="4306" y="202"/>
                  </a:cubicBezTo>
                  <a:cubicBezTo>
                    <a:pt x="3714" y="1492"/>
                    <a:pt x="2403" y="3248"/>
                    <a:pt x="838" y="3374"/>
                  </a:cubicBezTo>
                  <a:cubicBezTo>
                    <a:pt x="784" y="3368"/>
                    <a:pt x="735" y="3365"/>
                    <a:pt x="691" y="3365"/>
                  </a:cubicBezTo>
                  <a:cubicBezTo>
                    <a:pt x="1" y="3365"/>
                    <a:pt x="482" y="4143"/>
                    <a:pt x="1017" y="4143"/>
                  </a:cubicBezTo>
                  <a:cubicBezTo>
                    <a:pt x="1091" y="4143"/>
                    <a:pt x="1166" y="4128"/>
                    <a:pt x="1239" y="4094"/>
                  </a:cubicBezTo>
                  <a:cubicBezTo>
                    <a:pt x="2995" y="3903"/>
                    <a:pt x="5342" y="1894"/>
                    <a:pt x="4644" y="12"/>
                  </a:cubicBezTo>
                  <a:cubicBezTo>
                    <a:pt x="4619" y="4"/>
                    <a:pt x="4592" y="1"/>
                    <a:pt x="4566"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6" name="Google Shape;316;p3"/>
            <p:cNvSpPr/>
            <p:nvPr/>
          </p:nvSpPr>
          <p:spPr>
            <a:xfrm>
              <a:off x="-3325250" y="3973575"/>
              <a:ext cx="66125" cy="86300"/>
            </a:xfrm>
            <a:custGeom>
              <a:avLst/>
              <a:gdLst/>
              <a:ahLst/>
              <a:cxnLst/>
              <a:rect l="l" t="t" r="r" b="b"/>
              <a:pathLst>
                <a:path w="2645" h="3452" extrusionOk="0">
                  <a:moveTo>
                    <a:pt x="1914" y="1"/>
                  </a:moveTo>
                  <a:cubicBezTo>
                    <a:pt x="1883" y="1"/>
                    <a:pt x="1851" y="3"/>
                    <a:pt x="1820" y="6"/>
                  </a:cubicBezTo>
                  <a:cubicBezTo>
                    <a:pt x="1703" y="58"/>
                    <a:pt x="1578" y="68"/>
                    <a:pt x="1452" y="68"/>
                  </a:cubicBezTo>
                  <a:cubicBezTo>
                    <a:pt x="1361" y="68"/>
                    <a:pt x="1269" y="63"/>
                    <a:pt x="1179" y="63"/>
                  </a:cubicBezTo>
                  <a:cubicBezTo>
                    <a:pt x="1033" y="63"/>
                    <a:pt x="891" y="77"/>
                    <a:pt x="762" y="154"/>
                  </a:cubicBezTo>
                  <a:cubicBezTo>
                    <a:pt x="657" y="324"/>
                    <a:pt x="995" y="535"/>
                    <a:pt x="868" y="662"/>
                  </a:cubicBezTo>
                  <a:cubicBezTo>
                    <a:pt x="191" y="1170"/>
                    <a:pt x="339" y="1889"/>
                    <a:pt x="149" y="2523"/>
                  </a:cubicBezTo>
                  <a:cubicBezTo>
                    <a:pt x="1" y="2967"/>
                    <a:pt x="276" y="3327"/>
                    <a:pt x="805" y="3433"/>
                  </a:cubicBezTo>
                  <a:cubicBezTo>
                    <a:pt x="869" y="3445"/>
                    <a:pt x="927" y="3451"/>
                    <a:pt x="980" y="3451"/>
                  </a:cubicBezTo>
                  <a:cubicBezTo>
                    <a:pt x="1368" y="3451"/>
                    <a:pt x="1492" y="3135"/>
                    <a:pt x="1566" y="2819"/>
                  </a:cubicBezTo>
                  <a:cubicBezTo>
                    <a:pt x="1778" y="1973"/>
                    <a:pt x="2454" y="1297"/>
                    <a:pt x="2645" y="472"/>
                  </a:cubicBezTo>
                  <a:cubicBezTo>
                    <a:pt x="2510" y="184"/>
                    <a:pt x="2219" y="1"/>
                    <a:pt x="1914"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7" name="Google Shape;317;p3"/>
            <p:cNvSpPr/>
            <p:nvPr/>
          </p:nvSpPr>
          <p:spPr>
            <a:xfrm>
              <a:off x="-3061350" y="3976625"/>
              <a:ext cx="100975" cy="93550"/>
            </a:xfrm>
            <a:custGeom>
              <a:avLst/>
              <a:gdLst/>
              <a:ahLst/>
              <a:cxnLst/>
              <a:rect l="l" t="t" r="r" b="b"/>
              <a:pathLst>
                <a:path w="4039" h="3742" extrusionOk="0">
                  <a:moveTo>
                    <a:pt x="2548" y="0"/>
                  </a:moveTo>
                  <a:cubicBezTo>
                    <a:pt x="1914" y="0"/>
                    <a:pt x="1" y="2513"/>
                    <a:pt x="802" y="2930"/>
                  </a:cubicBezTo>
                  <a:cubicBezTo>
                    <a:pt x="1529" y="3484"/>
                    <a:pt x="1916" y="3742"/>
                    <a:pt x="2296" y="3742"/>
                  </a:cubicBezTo>
                  <a:cubicBezTo>
                    <a:pt x="2613" y="3742"/>
                    <a:pt x="2925" y="3562"/>
                    <a:pt x="3425" y="3226"/>
                  </a:cubicBezTo>
                  <a:cubicBezTo>
                    <a:pt x="3425" y="2761"/>
                    <a:pt x="4038" y="2422"/>
                    <a:pt x="3742" y="1915"/>
                  </a:cubicBezTo>
                  <a:cubicBezTo>
                    <a:pt x="3648" y="1886"/>
                    <a:pt x="3552" y="1873"/>
                    <a:pt x="3456" y="1873"/>
                  </a:cubicBezTo>
                  <a:cubicBezTo>
                    <a:pt x="3057" y="1873"/>
                    <a:pt x="2669" y="2110"/>
                    <a:pt x="2515" y="2486"/>
                  </a:cubicBezTo>
                  <a:cubicBezTo>
                    <a:pt x="2428" y="2670"/>
                    <a:pt x="2234" y="2766"/>
                    <a:pt x="2055" y="2766"/>
                  </a:cubicBezTo>
                  <a:cubicBezTo>
                    <a:pt x="1845" y="2766"/>
                    <a:pt x="1656" y="2633"/>
                    <a:pt x="1691" y="2359"/>
                  </a:cubicBezTo>
                  <a:cubicBezTo>
                    <a:pt x="1310" y="1196"/>
                    <a:pt x="2346" y="1534"/>
                    <a:pt x="2706" y="625"/>
                  </a:cubicBezTo>
                  <a:cubicBezTo>
                    <a:pt x="2795" y="179"/>
                    <a:pt x="2717" y="0"/>
                    <a:pt x="2548"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8" name="Google Shape;318;p3"/>
            <p:cNvSpPr/>
            <p:nvPr/>
          </p:nvSpPr>
          <p:spPr>
            <a:xfrm>
              <a:off x="-3336600" y="3982425"/>
              <a:ext cx="85950" cy="95000"/>
            </a:xfrm>
            <a:custGeom>
              <a:avLst/>
              <a:gdLst/>
              <a:ahLst/>
              <a:cxnLst/>
              <a:rect l="l" t="t" r="r" b="b"/>
              <a:pathLst>
                <a:path w="3438" h="3800" extrusionOk="0">
                  <a:moveTo>
                    <a:pt x="1470" y="1"/>
                  </a:moveTo>
                  <a:cubicBezTo>
                    <a:pt x="1415" y="1"/>
                    <a:pt x="1352" y="4"/>
                    <a:pt x="1280" y="12"/>
                  </a:cubicBezTo>
                  <a:cubicBezTo>
                    <a:pt x="117" y="752"/>
                    <a:pt x="582" y="1958"/>
                    <a:pt x="53" y="3015"/>
                  </a:cubicBezTo>
                  <a:cubicBezTo>
                    <a:pt x="1" y="3610"/>
                    <a:pt x="744" y="3799"/>
                    <a:pt x="1313" y="3799"/>
                  </a:cubicBezTo>
                  <a:cubicBezTo>
                    <a:pt x="1433" y="3799"/>
                    <a:pt x="1544" y="3791"/>
                    <a:pt x="1639" y="3777"/>
                  </a:cubicBezTo>
                  <a:cubicBezTo>
                    <a:pt x="2528" y="3036"/>
                    <a:pt x="2528" y="1894"/>
                    <a:pt x="3226" y="1048"/>
                  </a:cubicBezTo>
                  <a:cubicBezTo>
                    <a:pt x="3437" y="773"/>
                    <a:pt x="3268" y="414"/>
                    <a:pt x="3120" y="118"/>
                  </a:cubicBezTo>
                  <a:cubicBezTo>
                    <a:pt x="3069" y="114"/>
                    <a:pt x="3024" y="113"/>
                    <a:pt x="2984" y="113"/>
                  </a:cubicBezTo>
                  <a:cubicBezTo>
                    <a:pt x="2293" y="113"/>
                    <a:pt x="2968" y="606"/>
                    <a:pt x="2549" y="1006"/>
                  </a:cubicBezTo>
                  <a:cubicBezTo>
                    <a:pt x="1830" y="1450"/>
                    <a:pt x="2062" y="2888"/>
                    <a:pt x="1407" y="2952"/>
                  </a:cubicBezTo>
                  <a:cubicBezTo>
                    <a:pt x="1068" y="2931"/>
                    <a:pt x="688" y="2634"/>
                    <a:pt x="793" y="2444"/>
                  </a:cubicBezTo>
                  <a:cubicBezTo>
                    <a:pt x="1195" y="1831"/>
                    <a:pt x="624" y="985"/>
                    <a:pt x="1512" y="520"/>
                  </a:cubicBezTo>
                  <a:cubicBezTo>
                    <a:pt x="1782" y="365"/>
                    <a:pt x="2034" y="1"/>
                    <a:pt x="1470"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9" name="Google Shape;319;p3"/>
            <p:cNvSpPr/>
            <p:nvPr/>
          </p:nvSpPr>
          <p:spPr>
            <a:xfrm>
              <a:off x="-3037600" y="3967375"/>
              <a:ext cx="96250" cy="85600"/>
            </a:xfrm>
            <a:custGeom>
              <a:avLst/>
              <a:gdLst/>
              <a:ahLst/>
              <a:cxnLst/>
              <a:rect l="l" t="t" r="r" b="b"/>
              <a:pathLst>
                <a:path w="3850" h="3424" extrusionOk="0">
                  <a:moveTo>
                    <a:pt x="3194" y="1"/>
                  </a:moveTo>
                  <a:lnTo>
                    <a:pt x="3194" y="1"/>
                  </a:lnTo>
                  <a:cubicBezTo>
                    <a:pt x="2158" y="22"/>
                    <a:pt x="2855" y="1925"/>
                    <a:pt x="1925" y="1989"/>
                  </a:cubicBezTo>
                  <a:cubicBezTo>
                    <a:pt x="1502" y="1777"/>
                    <a:pt x="1988" y="1206"/>
                    <a:pt x="1735" y="889"/>
                  </a:cubicBezTo>
                  <a:lnTo>
                    <a:pt x="1735" y="889"/>
                  </a:lnTo>
                  <a:cubicBezTo>
                    <a:pt x="1312" y="1143"/>
                    <a:pt x="1037" y="1523"/>
                    <a:pt x="508" y="1777"/>
                  </a:cubicBezTo>
                  <a:cubicBezTo>
                    <a:pt x="0" y="2031"/>
                    <a:pt x="592" y="2475"/>
                    <a:pt x="529" y="2750"/>
                  </a:cubicBezTo>
                  <a:cubicBezTo>
                    <a:pt x="466" y="3046"/>
                    <a:pt x="381" y="3342"/>
                    <a:pt x="783" y="3406"/>
                  </a:cubicBezTo>
                  <a:cubicBezTo>
                    <a:pt x="895" y="3418"/>
                    <a:pt x="994" y="3423"/>
                    <a:pt x="1081" y="3423"/>
                  </a:cubicBezTo>
                  <a:cubicBezTo>
                    <a:pt x="2238" y="3423"/>
                    <a:pt x="1320" y="2445"/>
                    <a:pt x="2834" y="2327"/>
                  </a:cubicBezTo>
                  <a:lnTo>
                    <a:pt x="2940" y="2242"/>
                  </a:lnTo>
                  <a:cubicBezTo>
                    <a:pt x="3088" y="1714"/>
                    <a:pt x="3849" y="254"/>
                    <a:pt x="3194"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0" name="Google Shape;320;p3"/>
            <p:cNvSpPr/>
            <p:nvPr/>
          </p:nvSpPr>
          <p:spPr>
            <a:xfrm>
              <a:off x="-3977175" y="4201325"/>
              <a:ext cx="86750" cy="100225"/>
            </a:xfrm>
            <a:custGeom>
              <a:avLst/>
              <a:gdLst/>
              <a:ahLst/>
              <a:cxnLst/>
              <a:rect l="l" t="t" r="r" b="b"/>
              <a:pathLst>
                <a:path w="3470" h="4009" extrusionOk="0">
                  <a:moveTo>
                    <a:pt x="2998" y="1"/>
                  </a:moveTo>
                  <a:cubicBezTo>
                    <a:pt x="2651" y="1"/>
                    <a:pt x="2389" y="695"/>
                    <a:pt x="2264" y="963"/>
                  </a:cubicBezTo>
                  <a:cubicBezTo>
                    <a:pt x="1841" y="1704"/>
                    <a:pt x="1714" y="2634"/>
                    <a:pt x="635" y="2994"/>
                  </a:cubicBezTo>
                  <a:cubicBezTo>
                    <a:pt x="424" y="3269"/>
                    <a:pt x="1" y="3713"/>
                    <a:pt x="318" y="4009"/>
                  </a:cubicBezTo>
                  <a:cubicBezTo>
                    <a:pt x="2369" y="3375"/>
                    <a:pt x="3469" y="1894"/>
                    <a:pt x="3194" y="75"/>
                  </a:cubicBezTo>
                  <a:cubicBezTo>
                    <a:pt x="3126" y="24"/>
                    <a:pt x="3061" y="1"/>
                    <a:pt x="2998"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1" name="Google Shape;321;p3"/>
            <p:cNvSpPr/>
            <p:nvPr/>
          </p:nvSpPr>
          <p:spPr>
            <a:xfrm>
              <a:off x="-3308325" y="3985875"/>
              <a:ext cx="71400" cy="92625"/>
            </a:xfrm>
            <a:custGeom>
              <a:avLst/>
              <a:gdLst/>
              <a:ahLst/>
              <a:cxnLst/>
              <a:rect l="l" t="t" r="r" b="b"/>
              <a:pathLst>
                <a:path w="2856" h="3705" extrusionOk="0">
                  <a:moveTo>
                    <a:pt x="1968" y="1"/>
                  </a:moveTo>
                  <a:cubicBezTo>
                    <a:pt x="1968" y="678"/>
                    <a:pt x="1862" y="1312"/>
                    <a:pt x="1185" y="1756"/>
                  </a:cubicBezTo>
                  <a:cubicBezTo>
                    <a:pt x="1101" y="1820"/>
                    <a:pt x="1058" y="1925"/>
                    <a:pt x="1079" y="2052"/>
                  </a:cubicBezTo>
                  <a:cubicBezTo>
                    <a:pt x="1566" y="2983"/>
                    <a:pt x="1" y="3046"/>
                    <a:pt x="487" y="3660"/>
                  </a:cubicBezTo>
                  <a:cubicBezTo>
                    <a:pt x="595" y="3691"/>
                    <a:pt x="692" y="3704"/>
                    <a:pt x="779" y="3704"/>
                  </a:cubicBezTo>
                  <a:cubicBezTo>
                    <a:pt x="1291" y="3704"/>
                    <a:pt x="1485" y="3233"/>
                    <a:pt x="1756" y="2962"/>
                  </a:cubicBezTo>
                  <a:cubicBezTo>
                    <a:pt x="2814" y="1862"/>
                    <a:pt x="2856" y="889"/>
                    <a:pt x="1968"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2" name="Google Shape;322;p3"/>
            <p:cNvSpPr/>
            <p:nvPr/>
          </p:nvSpPr>
          <p:spPr>
            <a:xfrm>
              <a:off x="-2825050" y="3780200"/>
              <a:ext cx="81975" cy="104200"/>
            </a:xfrm>
            <a:custGeom>
              <a:avLst/>
              <a:gdLst/>
              <a:ahLst/>
              <a:cxnLst/>
              <a:rect l="l" t="t" r="r" b="b"/>
              <a:pathLst>
                <a:path w="3279" h="4168" extrusionOk="0">
                  <a:moveTo>
                    <a:pt x="2503" y="42"/>
                  </a:moveTo>
                  <a:cubicBezTo>
                    <a:pt x="1130" y="42"/>
                    <a:pt x="2220" y="1577"/>
                    <a:pt x="2115" y="2370"/>
                  </a:cubicBezTo>
                  <a:cubicBezTo>
                    <a:pt x="2221" y="3046"/>
                    <a:pt x="1481" y="2983"/>
                    <a:pt x="1142" y="3237"/>
                  </a:cubicBezTo>
                  <a:cubicBezTo>
                    <a:pt x="1135" y="3242"/>
                    <a:pt x="1128" y="3245"/>
                    <a:pt x="1120" y="3245"/>
                  </a:cubicBezTo>
                  <a:cubicBezTo>
                    <a:pt x="1038" y="3245"/>
                    <a:pt x="919" y="2982"/>
                    <a:pt x="719" y="2982"/>
                  </a:cubicBezTo>
                  <a:cubicBezTo>
                    <a:pt x="712" y="2982"/>
                    <a:pt x="705" y="2982"/>
                    <a:pt x="698" y="2983"/>
                  </a:cubicBezTo>
                  <a:cubicBezTo>
                    <a:pt x="0" y="3194"/>
                    <a:pt x="529" y="3554"/>
                    <a:pt x="529" y="3850"/>
                  </a:cubicBezTo>
                  <a:cubicBezTo>
                    <a:pt x="719" y="4167"/>
                    <a:pt x="1164" y="3956"/>
                    <a:pt x="1417" y="4167"/>
                  </a:cubicBezTo>
                  <a:cubicBezTo>
                    <a:pt x="3215" y="3300"/>
                    <a:pt x="3194" y="1799"/>
                    <a:pt x="3279" y="318"/>
                  </a:cubicBezTo>
                  <a:cubicBezTo>
                    <a:pt x="3173" y="1"/>
                    <a:pt x="2834" y="85"/>
                    <a:pt x="2559" y="43"/>
                  </a:cubicBezTo>
                  <a:cubicBezTo>
                    <a:pt x="2540" y="43"/>
                    <a:pt x="2521" y="42"/>
                    <a:pt x="2503" y="42"/>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3" name="Google Shape;323;p3"/>
            <p:cNvSpPr/>
            <p:nvPr/>
          </p:nvSpPr>
          <p:spPr>
            <a:xfrm>
              <a:off x="-4075525" y="4015075"/>
              <a:ext cx="79525" cy="109500"/>
            </a:xfrm>
            <a:custGeom>
              <a:avLst/>
              <a:gdLst/>
              <a:ahLst/>
              <a:cxnLst/>
              <a:rect l="l" t="t" r="r" b="b"/>
              <a:pathLst>
                <a:path w="3181" h="4380" extrusionOk="0">
                  <a:moveTo>
                    <a:pt x="932" y="1"/>
                  </a:moveTo>
                  <a:cubicBezTo>
                    <a:pt x="832" y="1"/>
                    <a:pt x="730" y="52"/>
                    <a:pt x="678" y="144"/>
                  </a:cubicBezTo>
                  <a:cubicBezTo>
                    <a:pt x="847" y="631"/>
                    <a:pt x="1" y="990"/>
                    <a:pt x="762" y="1392"/>
                  </a:cubicBezTo>
                  <a:cubicBezTo>
                    <a:pt x="1101" y="1392"/>
                    <a:pt x="1143" y="990"/>
                    <a:pt x="1566" y="969"/>
                  </a:cubicBezTo>
                  <a:lnTo>
                    <a:pt x="1566" y="969"/>
                  </a:lnTo>
                  <a:cubicBezTo>
                    <a:pt x="974" y="1942"/>
                    <a:pt x="1926" y="3168"/>
                    <a:pt x="657" y="3866"/>
                  </a:cubicBezTo>
                  <a:cubicBezTo>
                    <a:pt x="635" y="3930"/>
                    <a:pt x="635" y="4014"/>
                    <a:pt x="657" y="4099"/>
                  </a:cubicBezTo>
                  <a:cubicBezTo>
                    <a:pt x="929" y="4297"/>
                    <a:pt x="1153" y="4380"/>
                    <a:pt x="1337" y="4380"/>
                  </a:cubicBezTo>
                  <a:cubicBezTo>
                    <a:pt x="1883" y="4380"/>
                    <a:pt x="2084" y="3653"/>
                    <a:pt x="2179" y="3020"/>
                  </a:cubicBezTo>
                  <a:cubicBezTo>
                    <a:pt x="2472" y="1809"/>
                    <a:pt x="3180" y="21"/>
                    <a:pt x="1554" y="21"/>
                  </a:cubicBezTo>
                  <a:cubicBezTo>
                    <a:pt x="1420" y="21"/>
                    <a:pt x="1269" y="34"/>
                    <a:pt x="1101" y="60"/>
                  </a:cubicBezTo>
                  <a:cubicBezTo>
                    <a:pt x="1053" y="20"/>
                    <a:pt x="993" y="1"/>
                    <a:pt x="932"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4" name="Google Shape;324;p3"/>
            <p:cNvSpPr/>
            <p:nvPr/>
          </p:nvSpPr>
          <p:spPr>
            <a:xfrm>
              <a:off x="-3656075" y="4066250"/>
              <a:ext cx="123600" cy="94975"/>
            </a:xfrm>
            <a:custGeom>
              <a:avLst/>
              <a:gdLst/>
              <a:ahLst/>
              <a:cxnLst/>
              <a:rect l="l" t="t" r="r" b="b"/>
              <a:pathLst>
                <a:path w="4944" h="3799" extrusionOk="0">
                  <a:moveTo>
                    <a:pt x="4753" y="1"/>
                  </a:moveTo>
                  <a:lnTo>
                    <a:pt x="4626" y="43"/>
                  </a:lnTo>
                  <a:cubicBezTo>
                    <a:pt x="4245" y="466"/>
                    <a:pt x="4267" y="1100"/>
                    <a:pt x="3696" y="1439"/>
                  </a:cubicBezTo>
                  <a:cubicBezTo>
                    <a:pt x="3548" y="1650"/>
                    <a:pt x="3548" y="1967"/>
                    <a:pt x="3188" y="2031"/>
                  </a:cubicBezTo>
                  <a:cubicBezTo>
                    <a:pt x="2612" y="2142"/>
                    <a:pt x="2509" y="3151"/>
                    <a:pt x="1977" y="3151"/>
                  </a:cubicBezTo>
                  <a:cubicBezTo>
                    <a:pt x="1903" y="3151"/>
                    <a:pt x="1821" y="3132"/>
                    <a:pt x="1729" y="3088"/>
                  </a:cubicBezTo>
                  <a:cubicBezTo>
                    <a:pt x="1327" y="2771"/>
                    <a:pt x="2046" y="2708"/>
                    <a:pt x="2088" y="2433"/>
                  </a:cubicBezTo>
                  <a:cubicBezTo>
                    <a:pt x="2131" y="2073"/>
                    <a:pt x="2702" y="1756"/>
                    <a:pt x="2215" y="1375"/>
                  </a:cubicBezTo>
                  <a:lnTo>
                    <a:pt x="2215" y="1375"/>
                  </a:lnTo>
                  <a:cubicBezTo>
                    <a:pt x="0" y="2673"/>
                    <a:pt x="312" y="3799"/>
                    <a:pt x="1403" y="3799"/>
                  </a:cubicBezTo>
                  <a:cubicBezTo>
                    <a:pt x="2376" y="3799"/>
                    <a:pt x="3967" y="2906"/>
                    <a:pt x="4943" y="445"/>
                  </a:cubicBezTo>
                  <a:cubicBezTo>
                    <a:pt x="4859" y="297"/>
                    <a:pt x="4943" y="106"/>
                    <a:pt x="4753"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5" name="Google Shape;325;p3"/>
            <p:cNvSpPr/>
            <p:nvPr/>
          </p:nvSpPr>
          <p:spPr>
            <a:xfrm>
              <a:off x="-3192525" y="3784975"/>
              <a:ext cx="77750" cy="81700"/>
            </a:xfrm>
            <a:custGeom>
              <a:avLst/>
              <a:gdLst/>
              <a:ahLst/>
              <a:cxnLst/>
              <a:rect l="l" t="t" r="r" b="b"/>
              <a:pathLst>
                <a:path w="3110" h="3268" extrusionOk="0">
                  <a:moveTo>
                    <a:pt x="2475" y="0"/>
                  </a:moveTo>
                  <a:cubicBezTo>
                    <a:pt x="1439" y="465"/>
                    <a:pt x="550" y="1058"/>
                    <a:pt x="191" y="2073"/>
                  </a:cubicBezTo>
                  <a:cubicBezTo>
                    <a:pt x="466" y="2390"/>
                    <a:pt x="149" y="2580"/>
                    <a:pt x="0" y="2813"/>
                  </a:cubicBezTo>
                  <a:cubicBezTo>
                    <a:pt x="88" y="3155"/>
                    <a:pt x="209" y="3268"/>
                    <a:pt x="345" y="3268"/>
                  </a:cubicBezTo>
                  <a:cubicBezTo>
                    <a:pt x="538" y="3268"/>
                    <a:pt x="763" y="3043"/>
                    <a:pt x="973" y="2919"/>
                  </a:cubicBezTo>
                  <a:cubicBezTo>
                    <a:pt x="1418" y="2136"/>
                    <a:pt x="1692" y="1269"/>
                    <a:pt x="2708" y="825"/>
                  </a:cubicBezTo>
                  <a:cubicBezTo>
                    <a:pt x="3109" y="635"/>
                    <a:pt x="2898" y="0"/>
                    <a:pt x="2475"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6" name="Google Shape;326;p3"/>
            <p:cNvSpPr/>
            <p:nvPr/>
          </p:nvSpPr>
          <p:spPr>
            <a:xfrm>
              <a:off x="-4032675" y="4028700"/>
              <a:ext cx="35975" cy="92575"/>
            </a:xfrm>
            <a:custGeom>
              <a:avLst/>
              <a:gdLst/>
              <a:ahLst/>
              <a:cxnLst/>
              <a:rect l="l" t="t" r="r" b="b"/>
              <a:pathLst>
                <a:path w="1439" h="3703" extrusionOk="0">
                  <a:moveTo>
                    <a:pt x="846" y="1"/>
                  </a:moveTo>
                  <a:lnTo>
                    <a:pt x="613" y="86"/>
                  </a:lnTo>
                  <a:cubicBezTo>
                    <a:pt x="909" y="910"/>
                    <a:pt x="169" y="1629"/>
                    <a:pt x="296" y="2412"/>
                  </a:cubicBezTo>
                  <a:cubicBezTo>
                    <a:pt x="212" y="2877"/>
                    <a:pt x="0" y="3385"/>
                    <a:pt x="635" y="3702"/>
                  </a:cubicBezTo>
                  <a:cubicBezTo>
                    <a:pt x="656" y="3110"/>
                    <a:pt x="1396" y="2729"/>
                    <a:pt x="1248" y="2095"/>
                  </a:cubicBezTo>
                  <a:cubicBezTo>
                    <a:pt x="1417" y="1841"/>
                    <a:pt x="1206" y="1524"/>
                    <a:pt x="1417" y="1270"/>
                  </a:cubicBezTo>
                  <a:cubicBezTo>
                    <a:pt x="1438" y="783"/>
                    <a:pt x="1227" y="318"/>
                    <a:pt x="846"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7" name="Google Shape;327;p3"/>
            <p:cNvSpPr/>
            <p:nvPr/>
          </p:nvSpPr>
          <p:spPr>
            <a:xfrm>
              <a:off x="-3468000" y="3868500"/>
              <a:ext cx="80850" cy="79200"/>
            </a:xfrm>
            <a:custGeom>
              <a:avLst/>
              <a:gdLst/>
              <a:ahLst/>
              <a:cxnLst/>
              <a:rect l="l" t="t" r="r" b="b"/>
              <a:pathLst>
                <a:path w="3234" h="3168" extrusionOk="0">
                  <a:moveTo>
                    <a:pt x="2623" y="1"/>
                  </a:moveTo>
                  <a:cubicBezTo>
                    <a:pt x="1079" y="1164"/>
                    <a:pt x="2221" y="2031"/>
                    <a:pt x="1037" y="2369"/>
                  </a:cubicBezTo>
                  <a:cubicBezTo>
                    <a:pt x="656" y="2539"/>
                    <a:pt x="233" y="2666"/>
                    <a:pt x="1" y="3025"/>
                  </a:cubicBezTo>
                  <a:cubicBezTo>
                    <a:pt x="192" y="3123"/>
                    <a:pt x="387" y="3168"/>
                    <a:pt x="581" y="3168"/>
                  </a:cubicBezTo>
                  <a:cubicBezTo>
                    <a:pt x="1935" y="3168"/>
                    <a:pt x="3234" y="1018"/>
                    <a:pt x="2623"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8" name="Google Shape;328;p3"/>
            <p:cNvSpPr/>
            <p:nvPr/>
          </p:nvSpPr>
          <p:spPr>
            <a:xfrm>
              <a:off x="-2837750" y="3784450"/>
              <a:ext cx="50250" cy="92000"/>
            </a:xfrm>
            <a:custGeom>
              <a:avLst/>
              <a:gdLst/>
              <a:ahLst/>
              <a:cxnLst/>
              <a:rect l="l" t="t" r="r" b="b"/>
              <a:pathLst>
                <a:path w="2010" h="3680" extrusionOk="0">
                  <a:moveTo>
                    <a:pt x="1947" y="0"/>
                  </a:moveTo>
                  <a:cubicBezTo>
                    <a:pt x="995" y="360"/>
                    <a:pt x="1" y="2115"/>
                    <a:pt x="466" y="2876"/>
                  </a:cubicBezTo>
                  <a:cubicBezTo>
                    <a:pt x="508" y="3320"/>
                    <a:pt x="572" y="3468"/>
                    <a:pt x="1037" y="3680"/>
                  </a:cubicBezTo>
                  <a:cubicBezTo>
                    <a:pt x="1312" y="3299"/>
                    <a:pt x="678" y="3130"/>
                    <a:pt x="1375" y="2728"/>
                  </a:cubicBezTo>
                  <a:cubicBezTo>
                    <a:pt x="1820" y="2200"/>
                    <a:pt x="1143" y="1438"/>
                    <a:pt x="1545" y="804"/>
                  </a:cubicBezTo>
                  <a:cubicBezTo>
                    <a:pt x="1629" y="529"/>
                    <a:pt x="2010" y="338"/>
                    <a:pt x="1947"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9" name="Google Shape;329;p3"/>
            <p:cNvSpPr/>
            <p:nvPr/>
          </p:nvSpPr>
          <p:spPr>
            <a:xfrm>
              <a:off x="-3664150" y="4085275"/>
              <a:ext cx="78800" cy="85150"/>
            </a:xfrm>
            <a:custGeom>
              <a:avLst/>
              <a:gdLst/>
              <a:ahLst/>
              <a:cxnLst/>
              <a:rect l="l" t="t" r="r" b="b"/>
              <a:pathLst>
                <a:path w="3152" h="3406" extrusionOk="0">
                  <a:moveTo>
                    <a:pt x="2623" y="1"/>
                  </a:moveTo>
                  <a:cubicBezTo>
                    <a:pt x="1861" y="403"/>
                    <a:pt x="1544" y="1185"/>
                    <a:pt x="825" y="1629"/>
                  </a:cubicBezTo>
                  <a:cubicBezTo>
                    <a:pt x="85" y="2264"/>
                    <a:pt x="317" y="2814"/>
                    <a:pt x="973" y="3406"/>
                  </a:cubicBezTo>
                  <a:cubicBezTo>
                    <a:pt x="1036" y="3229"/>
                    <a:pt x="1140" y="3174"/>
                    <a:pt x="1264" y="3174"/>
                  </a:cubicBezTo>
                  <a:cubicBezTo>
                    <a:pt x="1470" y="3174"/>
                    <a:pt x="1729" y="3325"/>
                    <a:pt x="1942" y="3325"/>
                  </a:cubicBezTo>
                  <a:cubicBezTo>
                    <a:pt x="2076" y="3325"/>
                    <a:pt x="2191" y="3265"/>
                    <a:pt x="2263" y="3068"/>
                  </a:cubicBezTo>
                  <a:cubicBezTo>
                    <a:pt x="0" y="2898"/>
                    <a:pt x="1650" y="1185"/>
                    <a:pt x="2644" y="657"/>
                  </a:cubicBezTo>
                  <a:lnTo>
                    <a:pt x="2750" y="572"/>
                  </a:lnTo>
                  <a:cubicBezTo>
                    <a:pt x="2834" y="360"/>
                    <a:pt x="3151" y="128"/>
                    <a:pt x="2623"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0" name="Google Shape;330;p3"/>
            <p:cNvSpPr/>
            <p:nvPr/>
          </p:nvSpPr>
          <p:spPr>
            <a:xfrm>
              <a:off x="-4320725" y="4022125"/>
              <a:ext cx="49075" cy="80125"/>
            </a:xfrm>
            <a:custGeom>
              <a:avLst/>
              <a:gdLst/>
              <a:ahLst/>
              <a:cxnLst/>
              <a:rect l="l" t="t" r="r" b="b"/>
              <a:pathLst>
                <a:path w="1963" h="3205" extrusionOk="0">
                  <a:moveTo>
                    <a:pt x="1249" y="1"/>
                  </a:moveTo>
                  <a:cubicBezTo>
                    <a:pt x="1077" y="1"/>
                    <a:pt x="950" y="90"/>
                    <a:pt x="990" y="327"/>
                  </a:cubicBezTo>
                  <a:cubicBezTo>
                    <a:pt x="1095" y="1152"/>
                    <a:pt x="461" y="1766"/>
                    <a:pt x="419" y="2506"/>
                  </a:cubicBezTo>
                  <a:cubicBezTo>
                    <a:pt x="1" y="2952"/>
                    <a:pt x="271" y="3205"/>
                    <a:pt x="637" y="3205"/>
                  </a:cubicBezTo>
                  <a:cubicBezTo>
                    <a:pt x="827" y="3205"/>
                    <a:pt x="1042" y="3137"/>
                    <a:pt x="1201" y="2992"/>
                  </a:cubicBezTo>
                  <a:cubicBezTo>
                    <a:pt x="1074" y="2315"/>
                    <a:pt x="1962" y="1892"/>
                    <a:pt x="1814" y="1216"/>
                  </a:cubicBezTo>
                  <a:cubicBezTo>
                    <a:pt x="1920" y="920"/>
                    <a:pt x="1920" y="581"/>
                    <a:pt x="1836" y="264"/>
                  </a:cubicBezTo>
                  <a:cubicBezTo>
                    <a:pt x="1700" y="117"/>
                    <a:pt x="1445" y="1"/>
                    <a:pt x="1249"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1" name="Google Shape;331;p3"/>
            <p:cNvSpPr/>
            <p:nvPr/>
          </p:nvSpPr>
          <p:spPr>
            <a:xfrm>
              <a:off x="-3802900" y="3939125"/>
              <a:ext cx="50475" cy="79625"/>
            </a:xfrm>
            <a:custGeom>
              <a:avLst/>
              <a:gdLst/>
              <a:ahLst/>
              <a:cxnLst/>
              <a:rect l="l" t="t" r="r" b="b"/>
              <a:pathLst>
                <a:path w="2019" h="3185" extrusionOk="0">
                  <a:moveTo>
                    <a:pt x="1673" y="0"/>
                  </a:moveTo>
                  <a:cubicBezTo>
                    <a:pt x="1055" y="0"/>
                    <a:pt x="0" y="2467"/>
                    <a:pt x="51" y="2928"/>
                  </a:cubicBezTo>
                  <a:cubicBezTo>
                    <a:pt x="142" y="3110"/>
                    <a:pt x="295" y="3184"/>
                    <a:pt x="464" y="3184"/>
                  </a:cubicBezTo>
                  <a:cubicBezTo>
                    <a:pt x="845" y="3184"/>
                    <a:pt x="1306" y="2808"/>
                    <a:pt x="1320" y="2442"/>
                  </a:cubicBezTo>
                  <a:cubicBezTo>
                    <a:pt x="1045" y="1279"/>
                    <a:pt x="1532" y="1363"/>
                    <a:pt x="2018" y="475"/>
                  </a:cubicBezTo>
                  <a:cubicBezTo>
                    <a:pt x="1941" y="139"/>
                    <a:pt x="1819" y="0"/>
                    <a:pt x="1673"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 name="Google Shape;332;p3"/>
            <p:cNvSpPr/>
            <p:nvPr/>
          </p:nvSpPr>
          <p:spPr>
            <a:xfrm>
              <a:off x="-3005000" y="3965800"/>
              <a:ext cx="47250" cy="59700"/>
            </a:xfrm>
            <a:custGeom>
              <a:avLst/>
              <a:gdLst/>
              <a:ahLst/>
              <a:cxnLst/>
              <a:rect l="l" t="t" r="r" b="b"/>
              <a:pathLst>
                <a:path w="1890" h="2388" extrusionOk="0">
                  <a:moveTo>
                    <a:pt x="1361" y="0"/>
                  </a:moveTo>
                  <a:cubicBezTo>
                    <a:pt x="1150" y="275"/>
                    <a:pt x="790" y="169"/>
                    <a:pt x="473" y="233"/>
                  </a:cubicBezTo>
                  <a:cubicBezTo>
                    <a:pt x="156" y="444"/>
                    <a:pt x="790" y="719"/>
                    <a:pt x="431" y="952"/>
                  </a:cubicBezTo>
                  <a:cubicBezTo>
                    <a:pt x="152" y="1524"/>
                    <a:pt x="1" y="2388"/>
                    <a:pt x="504" y="2388"/>
                  </a:cubicBezTo>
                  <a:cubicBezTo>
                    <a:pt x="652" y="2388"/>
                    <a:pt x="855" y="2314"/>
                    <a:pt x="1128" y="2136"/>
                  </a:cubicBezTo>
                  <a:cubicBezTo>
                    <a:pt x="1403" y="1988"/>
                    <a:pt x="1361" y="1713"/>
                    <a:pt x="1361" y="1481"/>
                  </a:cubicBezTo>
                  <a:cubicBezTo>
                    <a:pt x="1361" y="952"/>
                    <a:pt x="1551" y="465"/>
                    <a:pt x="1890" y="64"/>
                  </a:cubicBezTo>
                  <a:lnTo>
                    <a:pt x="1361" y="0"/>
                  </a:ln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3" name="Google Shape;333;p3"/>
            <p:cNvSpPr/>
            <p:nvPr/>
          </p:nvSpPr>
          <p:spPr>
            <a:xfrm>
              <a:off x="-4008900" y="4184075"/>
              <a:ext cx="73525" cy="117600"/>
            </a:xfrm>
            <a:custGeom>
              <a:avLst/>
              <a:gdLst/>
              <a:ahLst/>
              <a:cxnLst/>
              <a:rect l="l" t="t" r="r" b="b"/>
              <a:pathLst>
                <a:path w="2941" h="4704" extrusionOk="0">
                  <a:moveTo>
                    <a:pt x="2423" y="1"/>
                  </a:moveTo>
                  <a:cubicBezTo>
                    <a:pt x="2379" y="1"/>
                    <a:pt x="2336" y="17"/>
                    <a:pt x="2306" y="46"/>
                  </a:cubicBezTo>
                  <a:cubicBezTo>
                    <a:pt x="952" y="892"/>
                    <a:pt x="1968" y="1780"/>
                    <a:pt x="678" y="2478"/>
                  </a:cubicBezTo>
                  <a:cubicBezTo>
                    <a:pt x="635" y="2880"/>
                    <a:pt x="1" y="3113"/>
                    <a:pt x="255" y="3599"/>
                  </a:cubicBezTo>
                  <a:cubicBezTo>
                    <a:pt x="476" y="4142"/>
                    <a:pt x="639" y="4704"/>
                    <a:pt x="1454" y="4704"/>
                  </a:cubicBezTo>
                  <a:cubicBezTo>
                    <a:pt x="1496" y="4704"/>
                    <a:pt x="1541" y="4702"/>
                    <a:pt x="1587" y="4699"/>
                  </a:cubicBezTo>
                  <a:lnTo>
                    <a:pt x="1587" y="4424"/>
                  </a:lnTo>
                  <a:cubicBezTo>
                    <a:pt x="64" y="3536"/>
                    <a:pt x="2941" y="1632"/>
                    <a:pt x="2560" y="67"/>
                  </a:cubicBezTo>
                  <a:cubicBezTo>
                    <a:pt x="2526" y="22"/>
                    <a:pt x="2474" y="1"/>
                    <a:pt x="2423"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 name="Google Shape;334;p3"/>
            <p:cNvSpPr/>
            <p:nvPr/>
          </p:nvSpPr>
          <p:spPr>
            <a:xfrm>
              <a:off x="-4380075" y="4023725"/>
              <a:ext cx="58200" cy="77450"/>
            </a:xfrm>
            <a:custGeom>
              <a:avLst/>
              <a:gdLst/>
              <a:ahLst/>
              <a:cxnLst/>
              <a:rect l="l" t="t" r="r" b="b"/>
              <a:pathLst>
                <a:path w="2328" h="3098" extrusionOk="0">
                  <a:moveTo>
                    <a:pt x="1071" y="0"/>
                  </a:moveTo>
                  <a:cubicBezTo>
                    <a:pt x="1016" y="0"/>
                    <a:pt x="956" y="16"/>
                    <a:pt x="889" y="52"/>
                  </a:cubicBezTo>
                  <a:cubicBezTo>
                    <a:pt x="656" y="1046"/>
                    <a:pt x="64" y="2103"/>
                    <a:pt x="826" y="3097"/>
                  </a:cubicBezTo>
                  <a:cubicBezTo>
                    <a:pt x="2327" y="2378"/>
                    <a:pt x="1" y="2040"/>
                    <a:pt x="1566" y="1321"/>
                  </a:cubicBezTo>
                  <a:cubicBezTo>
                    <a:pt x="1585" y="1002"/>
                    <a:pt x="1504" y="0"/>
                    <a:pt x="1071"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 name="Google Shape;335;p3"/>
            <p:cNvSpPr/>
            <p:nvPr/>
          </p:nvSpPr>
          <p:spPr>
            <a:xfrm>
              <a:off x="-3150750" y="3819575"/>
              <a:ext cx="66650" cy="57425"/>
            </a:xfrm>
            <a:custGeom>
              <a:avLst/>
              <a:gdLst/>
              <a:ahLst/>
              <a:cxnLst/>
              <a:rect l="l" t="t" r="r" b="b"/>
              <a:pathLst>
                <a:path w="2666" h="2297" extrusionOk="0">
                  <a:moveTo>
                    <a:pt x="2411" y="0"/>
                  </a:moveTo>
                  <a:cubicBezTo>
                    <a:pt x="2247" y="0"/>
                    <a:pt x="2130" y="129"/>
                    <a:pt x="1988" y="224"/>
                  </a:cubicBezTo>
                  <a:cubicBezTo>
                    <a:pt x="1100" y="668"/>
                    <a:pt x="0" y="1281"/>
                    <a:pt x="1058" y="2296"/>
                  </a:cubicBezTo>
                  <a:cubicBezTo>
                    <a:pt x="1692" y="1831"/>
                    <a:pt x="2284" y="1366"/>
                    <a:pt x="2581" y="668"/>
                  </a:cubicBezTo>
                  <a:cubicBezTo>
                    <a:pt x="2644" y="477"/>
                    <a:pt x="2665" y="266"/>
                    <a:pt x="2602" y="54"/>
                  </a:cubicBezTo>
                  <a:cubicBezTo>
                    <a:pt x="2531" y="16"/>
                    <a:pt x="2468" y="0"/>
                    <a:pt x="2411"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 name="Google Shape;336;p3"/>
            <p:cNvSpPr/>
            <p:nvPr/>
          </p:nvSpPr>
          <p:spPr>
            <a:xfrm>
              <a:off x="-2983675" y="3995975"/>
              <a:ext cx="51325" cy="61325"/>
            </a:xfrm>
            <a:custGeom>
              <a:avLst/>
              <a:gdLst/>
              <a:ahLst/>
              <a:cxnLst/>
              <a:rect l="l" t="t" r="r" b="b"/>
              <a:pathLst>
                <a:path w="2053" h="2453" extrusionOk="0">
                  <a:moveTo>
                    <a:pt x="1471" y="1"/>
                  </a:moveTo>
                  <a:cubicBezTo>
                    <a:pt x="950" y="1"/>
                    <a:pt x="923" y="745"/>
                    <a:pt x="677" y="1183"/>
                  </a:cubicBezTo>
                  <a:cubicBezTo>
                    <a:pt x="466" y="1585"/>
                    <a:pt x="1" y="1923"/>
                    <a:pt x="318" y="2452"/>
                  </a:cubicBezTo>
                  <a:cubicBezTo>
                    <a:pt x="1291" y="2050"/>
                    <a:pt x="2052" y="1120"/>
                    <a:pt x="1862" y="104"/>
                  </a:cubicBezTo>
                  <a:cubicBezTo>
                    <a:pt x="1706" y="32"/>
                    <a:pt x="1578" y="1"/>
                    <a:pt x="1471"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7" name="Google Shape;337;p3"/>
            <p:cNvSpPr/>
            <p:nvPr/>
          </p:nvSpPr>
          <p:spPr>
            <a:xfrm>
              <a:off x="-3342675" y="3981125"/>
              <a:ext cx="38075" cy="76700"/>
            </a:xfrm>
            <a:custGeom>
              <a:avLst/>
              <a:gdLst/>
              <a:ahLst/>
              <a:cxnLst/>
              <a:rect l="l" t="t" r="r" b="b"/>
              <a:pathLst>
                <a:path w="1523" h="3068" extrusionOk="0">
                  <a:moveTo>
                    <a:pt x="1502" y="1"/>
                  </a:moveTo>
                  <a:lnTo>
                    <a:pt x="1502" y="1"/>
                  </a:lnTo>
                  <a:cubicBezTo>
                    <a:pt x="529" y="64"/>
                    <a:pt x="0" y="2031"/>
                    <a:pt x="169" y="2898"/>
                  </a:cubicBezTo>
                  <a:cubicBezTo>
                    <a:pt x="127" y="3025"/>
                    <a:pt x="190" y="3067"/>
                    <a:pt x="338" y="3067"/>
                  </a:cubicBezTo>
                  <a:cubicBezTo>
                    <a:pt x="1100" y="2285"/>
                    <a:pt x="677" y="910"/>
                    <a:pt x="1523" y="64"/>
                  </a:cubicBezTo>
                  <a:cubicBezTo>
                    <a:pt x="1481" y="43"/>
                    <a:pt x="1481" y="22"/>
                    <a:pt x="1502"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 name="Google Shape;338;p3"/>
            <p:cNvSpPr/>
            <p:nvPr/>
          </p:nvSpPr>
          <p:spPr>
            <a:xfrm>
              <a:off x="-3610225" y="4065725"/>
              <a:ext cx="50250" cy="71925"/>
            </a:xfrm>
            <a:custGeom>
              <a:avLst/>
              <a:gdLst/>
              <a:ahLst/>
              <a:cxnLst/>
              <a:rect l="l" t="t" r="r" b="b"/>
              <a:pathLst>
                <a:path w="2010" h="2877" extrusionOk="0">
                  <a:moveTo>
                    <a:pt x="1608" y="0"/>
                  </a:moveTo>
                  <a:cubicBezTo>
                    <a:pt x="1100" y="0"/>
                    <a:pt x="931" y="360"/>
                    <a:pt x="656" y="614"/>
                  </a:cubicBezTo>
                  <a:cubicBezTo>
                    <a:pt x="910" y="931"/>
                    <a:pt x="720" y="1185"/>
                    <a:pt x="487" y="1439"/>
                  </a:cubicBezTo>
                  <a:cubicBezTo>
                    <a:pt x="487" y="1777"/>
                    <a:pt x="0" y="2010"/>
                    <a:pt x="106" y="2390"/>
                  </a:cubicBezTo>
                  <a:cubicBezTo>
                    <a:pt x="402" y="2496"/>
                    <a:pt x="656" y="2644"/>
                    <a:pt x="868" y="2877"/>
                  </a:cubicBezTo>
                  <a:cubicBezTo>
                    <a:pt x="1164" y="2750"/>
                    <a:pt x="910" y="2263"/>
                    <a:pt x="1396" y="2242"/>
                  </a:cubicBezTo>
                  <a:cubicBezTo>
                    <a:pt x="2010" y="2200"/>
                    <a:pt x="1967" y="1798"/>
                    <a:pt x="1967" y="1417"/>
                  </a:cubicBezTo>
                  <a:cubicBezTo>
                    <a:pt x="1896" y="1376"/>
                    <a:pt x="1836" y="1359"/>
                    <a:pt x="1783" y="1359"/>
                  </a:cubicBezTo>
                  <a:cubicBezTo>
                    <a:pt x="1565" y="1359"/>
                    <a:pt x="1461" y="1641"/>
                    <a:pt x="1206" y="1692"/>
                  </a:cubicBezTo>
                  <a:cubicBezTo>
                    <a:pt x="1375" y="1142"/>
                    <a:pt x="1925" y="487"/>
                    <a:pt x="1608"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 name="Google Shape;339;p3"/>
            <p:cNvSpPr/>
            <p:nvPr/>
          </p:nvSpPr>
          <p:spPr>
            <a:xfrm>
              <a:off x="-4320850" y="4008100"/>
              <a:ext cx="48425" cy="76925"/>
            </a:xfrm>
            <a:custGeom>
              <a:avLst/>
              <a:gdLst/>
              <a:ahLst/>
              <a:cxnLst/>
              <a:rect l="l" t="t" r="r" b="b"/>
              <a:pathLst>
                <a:path w="1937" h="3077" extrusionOk="0">
                  <a:moveTo>
                    <a:pt x="1058" y="0"/>
                  </a:moveTo>
                  <a:cubicBezTo>
                    <a:pt x="720" y="423"/>
                    <a:pt x="1" y="804"/>
                    <a:pt x="783" y="1417"/>
                  </a:cubicBezTo>
                  <a:cubicBezTo>
                    <a:pt x="149" y="1861"/>
                    <a:pt x="635" y="2559"/>
                    <a:pt x="318" y="3067"/>
                  </a:cubicBezTo>
                  <a:cubicBezTo>
                    <a:pt x="356" y="3074"/>
                    <a:pt x="390" y="3077"/>
                    <a:pt x="420" y="3077"/>
                  </a:cubicBezTo>
                  <a:cubicBezTo>
                    <a:pt x="951" y="3077"/>
                    <a:pt x="415" y="2082"/>
                    <a:pt x="995" y="1882"/>
                  </a:cubicBezTo>
                  <a:cubicBezTo>
                    <a:pt x="1936" y="1555"/>
                    <a:pt x="540" y="653"/>
                    <a:pt x="1504" y="653"/>
                  </a:cubicBezTo>
                  <a:cubicBezTo>
                    <a:pt x="1536" y="653"/>
                    <a:pt x="1571" y="654"/>
                    <a:pt x="1608" y="656"/>
                  </a:cubicBezTo>
                  <a:cubicBezTo>
                    <a:pt x="1418" y="465"/>
                    <a:pt x="1439" y="106"/>
                    <a:pt x="1058"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 name="Google Shape;340;p3"/>
            <p:cNvSpPr/>
            <p:nvPr/>
          </p:nvSpPr>
          <p:spPr>
            <a:xfrm>
              <a:off x="-3157100" y="3824600"/>
              <a:ext cx="60825" cy="59675"/>
            </a:xfrm>
            <a:custGeom>
              <a:avLst/>
              <a:gdLst/>
              <a:ahLst/>
              <a:cxnLst/>
              <a:rect l="l" t="t" r="r" b="b"/>
              <a:pathLst>
                <a:path w="2433" h="2387" extrusionOk="0">
                  <a:moveTo>
                    <a:pt x="1943" y="0"/>
                  </a:moveTo>
                  <a:cubicBezTo>
                    <a:pt x="1068" y="0"/>
                    <a:pt x="54" y="1187"/>
                    <a:pt x="1" y="1841"/>
                  </a:cubicBezTo>
                  <a:cubicBezTo>
                    <a:pt x="167" y="2091"/>
                    <a:pt x="543" y="2387"/>
                    <a:pt x="872" y="2387"/>
                  </a:cubicBezTo>
                  <a:cubicBezTo>
                    <a:pt x="1044" y="2387"/>
                    <a:pt x="1203" y="2306"/>
                    <a:pt x="1312" y="2095"/>
                  </a:cubicBezTo>
                  <a:cubicBezTo>
                    <a:pt x="635" y="805"/>
                    <a:pt x="1523" y="868"/>
                    <a:pt x="2433" y="149"/>
                  </a:cubicBezTo>
                  <a:cubicBezTo>
                    <a:pt x="2280" y="46"/>
                    <a:pt x="2114" y="0"/>
                    <a:pt x="1943"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1" name="Google Shape;341;p3"/>
            <p:cNvSpPr/>
            <p:nvPr/>
          </p:nvSpPr>
          <p:spPr>
            <a:xfrm>
              <a:off x="-3810725" y="4004925"/>
              <a:ext cx="59875" cy="39200"/>
            </a:xfrm>
            <a:custGeom>
              <a:avLst/>
              <a:gdLst/>
              <a:ahLst/>
              <a:cxnLst/>
              <a:rect l="l" t="t" r="r" b="b"/>
              <a:pathLst>
                <a:path w="2395" h="1568" extrusionOk="0">
                  <a:moveTo>
                    <a:pt x="1443" y="0"/>
                  </a:moveTo>
                  <a:cubicBezTo>
                    <a:pt x="1231" y="275"/>
                    <a:pt x="851" y="360"/>
                    <a:pt x="534" y="487"/>
                  </a:cubicBezTo>
                  <a:cubicBezTo>
                    <a:pt x="0" y="917"/>
                    <a:pt x="1218" y="1567"/>
                    <a:pt x="1600" y="1567"/>
                  </a:cubicBezTo>
                  <a:cubicBezTo>
                    <a:pt x="1612" y="1567"/>
                    <a:pt x="1623" y="1567"/>
                    <a:pt x="1633" y="1565"/>
                  </a:cubicBezTo>
                  <a:cubicBezTo>
                    <a:pt x="851" y="867"/>
                    <a:pt x="2183" y="1079"/>
                    <a:pt x="2395" y="487"/>
                  </a:cubicBezTo>
                  <a:cubicBezTo>
                    <a:pt x="2099" y="296"/>
                    <a:pt x="1781" y="127"/>
                    <a:pt x="1443"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 name="Google Shape;342;p3"/>
            <p:cNvSpPr/>
            <p:nvPr/>
          </p:nvSpPr>
          <p:spPr>
            <a:xfrm>
              <a:off x="-4078925" y="4088975"/>
              <a:ext cx="62125" cy="43925"/>
            </a:xfrm>
            <a:custGeom>
              <a:avLst/>
              <a:gdLst/>
              <a:ahLst/>
              <a:cxnLst/>
              <a:rect l="l" t="t" r="r" b="b"/>
              <a:pathLst>
                <a:path w="2485" h="1757" extrusionOk="0">
                  <a:moveTo>
                    <a:pt x="2146" y="1"/>
                  </a:moveTo>
                  <a:cubicBezTo>
                    <a:pt x="1828" y="479"/>
                    <a:pt x="1977" y="1268"/>
                    <a:pt x="1519" y="1268"/>
                  </a:cubicBezTo>
                  <a:cubicBezTo>
                    <a:pt x="1369" y="1268"/>
                    <a:pt x="1154" y="1183"/>
                    <a:pt x="835" y="974"/>
                  </a:cubicBezTo>
                  <a:cubicBezTo>
                    <a:pt x="766" y="945"/>
                    <a:pt x="699" y="932"/>
                    <a:pt x="635" y="932"/>
                  </a:cubicBezTo>
                  <a:cubicBezTo>
                    <a:pt x="235" y="932"/>
                    <a:pt x="0" y="1444"/>
                    <a:pt x="475" y="1608"/>
                  </a:cubicBezTo>
                  <a:cubicBezTo>
                    <a:pt x="604" y="1685"/>
                    <a:pt x="742" y="1700"/>
                    <a:pt x="883" y="1700"/>
                  </a:cubicBezTo>
                  <a:cubicBezTo>
                    <a:pt x="970" y="1700"/>
                    <a:pt x="1058" y="1694"/>
                    <a:pt x="1144" y="1694"/>
                  </a:cubicBezTo>
                  <a:cubicBezTo>
                    <a:pt x="1264" y="1694"/>
                    <a:pt x="1381" y="1705"/>
                    <a:pt x="1491" y="1756"/>
                  </a:cubicBezTo>
                  <a:cubicBezTo>
                    <a:pt x="1871" y="1672"/>
                    <a:pt x="2336" y="1735"/>
                    <a:pt x="2485" y="1291"/>
                  </a:cubicBezTo>
                  <a:cubicBezTo>
                    <a:pt x="2210" y="910"/>
                    <a:pt x="2104" y="466"/>
                    <a:pt x="2146"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 name="Google Shape;343;p3"/>
            <p:cNvSpPr/>
            <p:nvPr/>
          </p:nvSpPr>
          <p:spPr>
            <a:xfrm>
              <a:off x="-4088725" y="4028700"/>
              <a:ext cx="30150" cy="60850"/>
            </a:xfrm>
            <a:custGeom>
              <a:avLst/>
              <a:gdLst/>
              <a:ahLst/>
              <a:cxnLst/>
              <a:rect l="l" t="t" r="r" b="b"/>
              <a:pathLst>
                <a:path w="1206" h="2434" extrusionOk="0">
                  <a:moveTo>
                    <a:pt x="677" y="1"/>
                  </a:moveTo>
                  <a:cubicBezTo>
                    <a:pt x="360" y="339"/>
                    <a:pt x="85" y="678"/>
                    <a:pt x="85" y="1143"/>
                  </a:cubicBezTo>
                  <a:cubicBezTo>
                    <a:pt x="0" y="1566"/>
                    <a:pt x="0" y="2010"/>
                    <a:pt x="106" y="2433"/>
                  </a:cubicBezTo>
                  <a:cubicBezTo>
                    <a:pt x="825" y="2433"/>
                    <a:pt x="614" y="1820"/>
                    <a:pt x="931" y="1524"/>
                  </a:cubicBezTo>
                  <a:cubicBezTo>
                    <a:pt x="1142" y="1101"/>
                    <a:pt x="1206" y="318"/>
                    <a:pt x="677"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 name="Google Shape;344;p3"/>
            <p:cNvSpPr/>
            <p:nvPr/>
          </p:nvSpPr>
          <p:spPr>
            <a:xfrm>
              <a:off x="-3951800" y="4181950"/>
              <a:ext cx="52900" cy="22325"/>
            </a:xfrm>
            <a:custGeom>
              <a:avLst/>
              <a:gdLst/>
              <a:ahLst/>
              <a:cxnLst/>
              <a:rect l="l" t="t" r="r" b="b"/>
              <a:pathLst>
                <a:path w="2116" h="893" extrusionOk="0">
                  <a:moveTo>
                    <a:pt x="1023" y="1"/>
                  </a:moveTo>
                  <a:cubicBezTo>
                    <a:pt x="742" y="1"/>
                    <a:pt x="403" y="46"/>
                    <a:pt x="1" y="131"/>
                  </a:cubicBezTo>
                  <a:lnTo>
                    <a:pt x="191" y="173"/>
                  </a:lnTo>
                  <a:cubicBezTo>
                    <a:pt x="237" y="826"/>
                    <a:pt x="871" y="891"/>
                    <a:pt x="1467" y="891"/>
                  </a:cubicBezTo>
                  <a:cubicBezTo>
                    <a:pt x="1614" y="891"/>
                    <a:pt x="1758" y="887"/>
                    <a:pt x="1891" y="887"/>
                  </a:cubicBezTo>
                  <a:cubicBezTo>
                    <a:pt x="1971" y="887"/>
                    <a:pt x="2047" y="888"/>
                    <a:pt x="2116" y="893"/>
                  </a:cubicBezTo>
                  <a:cubicBezTo>
                    <a:pt x="2056" y="275"/>
                    <a:pt x="1717" y="1"/>
                    <a:pt x="1023"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5" name="Google Shape;345;p3"/>
            <p:cNvSpPr/>
            <p:nvPr/>
          </p:nvSpPr>
          <p:spPr>
            <a:xfrm>
              <a:off x="-4357850" y="4008175"/>
              <a:ext cx="34300" cy="48575"/>
            </a:xfrm>
            <a:custGeom>
              <a:avLst/>
              <a:gdLst/>
              <a:ahLst/>
              <a:cxnLst/>
              <a:rect l="l" t="t" r="r" b="b"/>
              <a:pathLst>
                <a:path w="1372" h="1943" extrusionOk="0">
                  <a:moveTo>
                    <a:pt x="628" y="0"/>
                  </a:moveTo>
                  <a:cubicBezTo>
                    <a:pt x="542" y="0"/>
                    <a:pt x="440" y="19"/>
                    <a:pt x="317" y="61"/>
                  </a:cubicBezTo>
                  <a:cubicBezTo>
                    <a:pt x="381" y="336"/>
                    <a:pt x="0" y="420"/>
                    <a:pt x="0" y="674"/>
                  </a:cubicBezTo>
                  <a:cubicBezTo>
                    <a:pt x="529" y="970"/>
                    <a:pt x="360" y="1541"/>
                    <a:pt x="677" y="1943"/>
                  </a:cubicBezTo>
                  <a:cubicBezTo>
                    <a:pt x="829" y="1431"/>
                    <a:pt x="1372" y="0"/>
                    <a:pt x="628"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 name="Google Shape;346;p3"/>
            <p:cNvSpPr/>
            <p:nvPr/>
          </p:nvSpPr>
          <p:spPr>
            <a:xfrm>
              <a:off x="-2967275" y="3970025"/>
              <a:ext cx="35450" cy="55550"/>
            </a:xfrm>
            <a:custGeom>
              <a:avLst/>
              <a:gdLst/>
              <a:ahLst/>
              <a:cxnLst/>
              <a:rect l="l" t="t" r="r" b="b"/>
              <a:pathLst>
                <a:path w="1418" h="2222" extrusionOk="0">
                  <a:moveTo>
                    <a:pt x="571" y="0"/>
                  </a:moveTo>
                  <a:cubicBezTo>
                    <a:pt x="402" y="741"/>
                    <a:pt x="0" y="1439"/>
                    <a:pt x="21" y="2221"/>
                  </a:cubicBezTo>
                  <a:cubicBezTo>
                    <a:pt x="508" y="1925"/>
                    <a:pt x="296" y="1121"/>
                    <a:pt x="1142" y="1100"/>
                  </a:cubicBezTo>
                  <a:cubicBezTo>
                    <a:pt x="1417" y="741"/>
                    <a:pt x="719" y="339"/>
                    <a:pt x="571"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 name="Google Shape;347;p3"/>
            <p:cNvSpPr/>
            <p:nvPr/>
          </p:nvSpPr>
          <p:spPr>
            <a:xfrm>
              <a:off x="-4085025" y="4065200"/>
              <a:ext cx="28575" cy="56600"/>
            </a:xfrm>
            <a:custGeom>
              <a:avLst/>
              <a:gdLst/>
              <a:ahLst/>
              <a:cxnLst/>
              <a:rect l="l" t="t" r="r" b="b"/>
              <a:pathLst>
                <a:path w="1143" h="2264" extrusionOk="0">
                  <a:moveTo>
                    <a:pt x="550" y="0"/>
                  </a:moveTo>
                  <a:lnTo>
                    <a:pt x="550" y="0"/>
                  </a:lnTo>
                  <a:cubicBezTo>
                    <a:pt x="169" y="233"/>
                    <a:pt x="571" y="783"/>
                    <a:pt x="21" y="952"/>
                  </a:cubicBezTo>
                  <a:lnTo>
                    <a:pt x="0" y="1565"/>
                  </a:lnTo>
                  <a:cubicBezTo>
                    <a:pt x="169" y="1798"/>
                    <a:pt x="21" y="2221"/>
                    <a:pt x="529" y="2263"/>
                  </a:cubicBezTo>
                  <a:cubicBezTo>
                    <a:pt x="677" y="2094"/>
                    <a:pt x="867" y="1988"/>
                    <a:pt x="1079" y="1946"/>
                  </a:cubicBezTo>
                  <a:cubicBezTo>
                    <a:pt x="1142" y="1502"/>
                    <a:pt x="656" y="1227"/>
                    <a:pt x="846" y="762"/>
                  </a:cubicBezTo>
                  <a:cubicBezTo>
                    <a:pt x="952" y="466"/>
                    <a:pt x="825" y="148"/>
                    <a:pt x="550"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 name="Google Shape;348;p3"/>
            <p:cNvSpPr/>
            <p:nvPr/>
          </p:nvSpPr>
          <p:spPr>
            <a:xfrm>
              <a:off x="-4325075" y="4084750"/>
              <a:ext cx="34400" cy="32650"/>
            </a:xfrm>
            <a:custGeom>
              <a:avLst/>
              <a:gdLst/>
              <a:ahLst/>
              <a:cxnLst/>
              <a:rect l="l" t="t" r="r" b="b"/>
              <a:pathLst>
                <a:path w="1376" h="1306" extrusionOk="0">
                  <a:moveTo>
                    <a:pt x="487" y="1"/>
                  </a:moveTo>
                  <a:cubicBezTo>
                    <a:pt x="0" y="360"/>
                    <a:pt x="127" y="826"/>
                    <a:pt x="127" y="1270"/>
                  </a:cubicBezTo>
                  <a:cubicBezTo>
                    <a:pt x="236" y="1294"/>
                    <a:pt x="335" y="1305"/>
                    <a:pt x="425" y="1305"/>
                  </a:cubicBezTo>
                  <a:cubicBezTo>
                    <a:pt x="961" y="1305"/>
                    <a:pt x="1176" y="904"/>
                    <a:pt x="1375" y="487"/>
                  </a:cubicBezTo>
                  <a:cubicBezTo>
                    <a:pt x="1352" y="459"/>
                    <a:pt x="1314" y="448"/>
                    <a:pt x="1265" y="448"/>
                  </a:cubicBezTo>
                  <a:cubicBezTo>
                    <a:pt x="1107" y="448"/>
                    <a:pt x="845" y="561"/>
                    <a:pt x="681" y="561"/>
                  </a:cubicBezTo>
                  <a:cubicBezTo>
                    <a:pt x="516" y="561"/>
                    <a:pt x="449" y="449"/>
                    <a:pt x="677"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 name="Google Shape;349;p3"/>
            <p:cNvSpPr/>
            <p:nvPr/>
          </p:nvSpPr>
          <p:spPr>
            <a:xfrm>
              <a:off x="-3991975" y="4205300"/>
              <a:ext cx="34925" cy="43875"/>
            </a:xfrm>
            <a:custGeom>
              <a:avLst/>
              <a:gdLst/>
              <a:ahLst/>
              <a:cxnLst/>
              <a:rect l="l" t="t" r="r" b="b"/>
              <a:pathLst>
                <a:path w="1397" h="1755" extrusionOk="0">
                  <a:moveTo>
                    <a:pt x="889" y="1"/>
                  </a:moveTo>
                  <a:lnTo>
                    <a:pt x="889" y="1"/>
                  </a:lnTo>
                  <a:cubicBezTo>
                    <a:pt x="339" y="445"/>
                    <a:pt x="360" y="1101"/>
                    <a:pt x="1" y="1629"/>
                  </a:cubicBezTo>
                  <a:cubicBezTo>
                    <a:pt x="115" y="1680"/>
                    <a:pt x="276" y="1754"/>
                    <a:pt x="395" y="1754"/>
                  </a:cubicBezTo>
                  <a:cubicBezTo>
                    <a:pt x="473" y="1754"/>
                    <a:pt x="534" y="1722"/>
                    <a:pt x="550" y="1629"/>
                  </a:cubicBezTo>
                  <a:cubicBezTo>
                    <a:pt x="698" y="1101"/>
                    <a:pt x="1396" y="635"/>
                    <a:pt x="889"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0" name="Google Shape;350;p3"/>
            <p:cNvSpPr/>
            <p:nvPr/>
          </p:nvSpPr>
          <p:spPr>
            <a:xfrm>
              <a:off x="-3204675" y="3844175"/>
              <a:ext cx="54875" cy="40375"/>
            </a:xfrm>
            <a:custGeom>
              <a:avLst/>
              <a:gdLst/>
              <a:ahLst/>
              <a:cxnLst/>
              <a:rect l="l" t="t" r="r" b="b"/>
              <a:pathLst>
                <a:path w="2195" h="1615" extrusionOk="0">
                  <a:moveTo>
                    <a:pt x="613" y="1"/>
                  </a:moveTo>
                  <a:cubicBezTo>
                    <a:pt x="0" y="487"/>
                    <a:pt x="402" y="1291"/>
                    <a:pt x="994" y="1608"/>
                  </a:cubicBezTo>
                  <a:cubicBezTo>
                    <a:pt x="1029" y="1612"/>
                    <a:pt x="1069" y="1614"/>
                    <a:pt x="1112" y="1614"/>
                  </a:cubicBezTo>
                  <a:cubicBezTo>
                    <a:pt x="1511" y="1614"/>
                    <a:pt x="2194" y="1432"/>
                    <a:pt x="1946" y="974"/>
                  </a:cubicBezTo>
                  <a:lnTo>
                    <a:pt x="1946" y="974"/>
                  </a:lnTo>
                  <a:cubicBezTo>
                    <a:pt x="1906" y="977"/>
                    <a:pt x="1870" y="979"/>
                    <a:pt x="1837" y="979"/>
                  </a:cubicBezTo>
                  <a:cubicBezTo>
                    <a:pt x="1486" y="979"/>
                    <a:pt x="1508" y="777"/>
                    <a:pt x="1354" y="487"/>
                  </a:cubicBezTo>
                  <a:cubicBezTo>
                    <a:pt x="1350" y="487"/>
                    <a:pt x="1346" y="487"/>
                    <a:pt x="1342" y="487"/>
                  </a:cubicBezTo>
                  <a:cubicBezTo>
                    <a:pt x="1184" y="487"/>
                    <a:pt x="944" y="747"/>
                    <a:pt x="793" y="747"/>
                  </a:cubicBezTo>
                  <a:cubicBezTo>
                    <a:pt x="699" y="747"/>
                    <a:pt x="640" y="646"/>
                    <a:pt x="656" y="318"/>
                  </a:cubicBezTo>
                  <a:cubicBezTo>
                    <a:pt x="740" y="212"/>
                    <a:pt x="719" y="64"/>
                    <a:pt x="613"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1" name="Google Shape;351;p3"/>
            <p:cNvSpPr/>
            <p:nvPr/>
          </p:nvSpPr>
          <p:spPr>
            <a:xfrm>
              <a:off x="-3765150" y="3931925"/>
              <a:ext cx="57125" cy="40775"/>
            </a:xfrm>
            <a:custGeom>
              <a:avLst/>
              <a:gdLst/>
              <a:ahLst/>
              <a:cxnLst/>
              <a:rect l="l" t="t" r="r" b="b"/>
              <a:pathLst>
                <a:path w="2285" h="1631" extrusionOk="0">
                  <a:moveTo>
                    <a:pt x="816" y="1"/>
                  </a:moveTo>
                  <a:cubicBezTo>
                    <a:pt x="620" y="1"/>
                    <a:pt x="419" y="151"/>
                    <a:pt x="217" y="151"/>
                  </a:cubicBezTo>
                  <a:cubicBezTo>
                    <a:pt x="208" y="151"/>
                    <a:pt x="200" y="150"/>
                    <a:pt x="191" y="150"/>
                  </a:cubicBezTo>
                  <a:lnTo>
                    <a:pt x="1" y="340"/>
                  </a:lnTo>
                  <a:cubicBezTo>
                    <a:pt x="233" y="361"/>
                    <a:pt x="381" y="467"/>
                    <a:pt x="381" y="678"/>
                  </a:cubicBezTo>
                  <a:cubicBezTo>
                    <a:pt x="762" y="932"/>
                    <a:pt x="1460" y="932"/>
                    <a:pt x="1418" y="1567"/>
                  </a:cubicBezTo>
                  <a:lnTo>
                    <a:pt x="1502" y="1630"/>
                  </a:lnTo>
                  <a:cubicBezTo>
                    <a:pt x="2285" y="1398"/>
                    <a:pt x="1968" y="552"/>
                    <a:pt x="1227" y="509"/>
                  </a:cubicBezTo>
                  <a:cubicBezTo>
                    <a:pt x="1201" y="510"/>
                    <a:pt x="1176" y="511"/>
                    <a:pt x="1153" y="511"/>
                  </a:cubicBezTo>
                  <a:cubicBezTo>
                    <a:pt x="691" y="511"/>
                    <a:pt x="1041" y="312"/>
                    <a:pt x="1122" y="171"/>
                  </a:cubicBezTo>
                  <a:cubicBezTo>
                    <a:pt x="1022" y="43"/>
                    <a:pt x="920" y="1"/>
                    <a:pt x="816"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2" name="Google Shape;352;p3"/>
            <p:cNvSpPr/>
            <p:nvPr/>
          </p:nvSpPr>
          <p:spPr>
            <a:xfrm>
              <a:off x="-3173325" y="3868500"/>
              <a:ext cx="35275" cy="26000"/>
            </a:xfrm>
            <a:custGeom>
              <a:avLst/>
              <a:gdLst/>
              <a:ahLst/>
              <a:cxnLst/>
              <a:rect l="l" t="t" r="r" b="b"/>
              <a:pathLst>
                <a:path w="1411" h="1040" extrusionOk="0">
                  <a:moveTo>
                    <a:pt x="692" y="1"/>
                  </a:moveTo>
                  <a:lnTo>
                    <a:pt x="480" y="339"/>
                  </a:lnTo>
                  <a:cubicBezTo>
                    <a:pt x="0" y="769"/>
                    <a:pt x="320" y="1040"/>
                    <a:pt x="718" y="1040"/>
                  </a:cubicBezTo>
                  <a:cubicBezTo>
                    <a:pt x="987" y="1040"/>
                    <a:pt x="1292" y="916"/>
                    <a:pt x="1411" y="635"/>
                  </a:cubicBezTo>
                  <a:cubicBezTo>
                    <a:pt x="1178" y="424"/>
                    <a:pt x="1094" y="64"/>
                    <a:pt x="692"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3" name="Google Shape;353;p3"/>
            <p:cNvSpPr/>
            <p:nvPr/>
          </p:nvSpPr>
          <p:spPr>
            <a:xfrm>
              <a:off x="-4071825" y="4019150"/>
              <a:ext cx="32825" cy="43025"/>
            </a:xfrm>
            <a:custGeom>
              <a:avLst/>
              <a:gdLst/>
              <a:ahLst/>
              <a:cxnLst/>
              <a:rect l="l" t="t" r="r" b="b"/>
              <a:pathLst>
                <a:path w="1313" h="1721" extrusionOk="0">
                  <a:moveTo>
                    <a:pt x="404" y="0"/>
                  </a:moveTo>
                  <a:cubicBezTo>
                    <a:pt x="235" y="0"/>
                    <a:pt x="139" y="262"/>
                    <a:pt x="1" y="383"/>
                  </a:cubicBezTo>
                  <a:cubicBezTo>
                    <a:pt x="382" y="785"/>
                    <a:pt x="128" y="1250"/>
                    <a:pt x="191" y="1673"/>
                  </a:cubicBezTo>
                  <a:cubicBezTo>
                    <a:pt x="247" y="1706"/>
                    <a:pt x="302" y="1721"/>
                    <a:pt x="354" y="1721"/>
                  </a:cubicBezTo>
                  <a:cubicBezTo>
                    <a:pt x="602" y="1721"/>
                    <a:pt x="781" y="1396"/>
                    <a:pt x="572" y="1187"/>
                  </a:cubicBezTo>
                  <a:cubicBezTo>
                    <a:pt x="509" y="891"/>
                    <a:pt x="318" y="637"/>
                    <a:pt x="784" y="341"/>
                  </a:cubicBezTo>
                  <a:cubicBezTo>
                    <a:pt x="1312" y="2"/>
                    <a:pt x="635" y="150"/>
                    <a:pt x="530" y="45"/>
                  </a:cubicBezTo>
                  <a:cubicBezTo>
                    <a:pt x="483" y="14"/>
                    <a:pt x="442" y="0"/>
                    <a:pt x="404"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4" name="Google Shape;354;p3"/>
            <p:cNvSpPr/>
            <p:nvPr/>
          </p:nvSpPr>
          <p:spPr>
            <a:xfrm>
              <a:off x="-3573650" y="4061225"/>
              <a:ext cx="36950" cy="23575"/>
            </a:xfrm>
            <a:custGeom>
              <a:avLst/>
              <a:gdLst/>
              <a:ahLst/>
              <a:cxnLst/>
              <a:rect l="l" t="t" r="r" b="b"/>
              <a:pathLst>
                <a:path w="1478" h="943" extrusionOk="0">
                  <a:moveTo>
                    <a:pt x="790" y="0"/>
                  </a:moveTo>
                  <a:cubicBezTo>
                    <a:pt x="570" y="0"/>
                    <a:pt x="347" y="59"/>
                    <a:pt x="145" y="180"/>
                  </a:cubicBezTo>
                  <a:lnTo>
                    <a:pt x="145" y="477"/>
                  </a:lnTo>
                  <a:cubicBezTo>
                    <a:pt x="1" y="791"/>
                    <a:pt x="262" y="943"/>
                    <a:pt x="547" y="943"/>
                  </a:cubicBezTo>
                  <a:cubicBezTo>
                    <a:pt x="723" y="943"/>
                    <a:pt x="907" y="885"/>
                    <a:pt x="1012" y="773"/>
                  </a:cubicBezTo>
                  <a:cubicBezTo>
                    <a:pt x="1181" y="603"/>
                    <a:pt x="1097" y="265"/>
                    <a:pt x="1477" y="265"/>
                  </a:cubicBezTo>
                  <a:lnTo>
                    <a:pt x="1477" y="202"/>
                  </a:lnTo>
                  <a:cubicBezTo>
                    <a:pt x="1268" y="69"/>
                    <a:pt x="1030" y="0"/>
                    <a:pt x="790"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5" name="Google Shape;355;p3"/>
            <p:cNvSpPr/>
            <p:nvPr/>
          </p:nvSpPr>
          <p:spPr>
            <a:xfrm>
              <a:off x="-3119550" y="3796875"/>
              <a:ext cx="38625" cy="31475"/>
            </a:xfrm>
            <a:custGeom>
              <a:avLst/>
              <a:gdLst/>
              <a:ahLst/>
              <a:cxnLst/>
              <a:rect l="l" t="t" r="r" b="b"/>
              <a:pathLst>
                <a:path w="1545" h="1259" extrusionOk="0">
                  <a:moveTo>
                    <a:pt x="1054" y="1"/>
                  </a:moveTo>
                  <a:cubicBezTo>
                    <a:pt x="988" y="1"/>
                    <a:pt x="907" y="51"/>
                    <a:pt x="804" y="180"/>
                  </a:cubicBezTo>
                  <a:cubicBezTo>
                    <a:pt x="846" y="730"/>
                    <a:pt x="21" y="772"/>
                    <a:pt x="0" y="1258"/>
                  </a:cubicBezTo>
                  <a:lnTo>
                    <a:pt x="931" y="1258"/>
                  </a:lnTo>
                  <a:cubicBezTo>
                    <a:pt x="1163" y="1047"/>
                    <a:pt x="1544" y="814"/>
                    <a:pt x="1333" y="455"/>
                  </a:cubicBezTo>
                  <a:cubicBezTo>
                    <a:pt x="1274" y="264"/>
                    <a:pt x="1205" y="1"/>
                    <a:pt x="1054"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6" name="Google Shape;356;p3"/>
            <p:cNvSpPr/>
            <p:nvPr/>
          </p:nvSpPr>
          <p:spPr>
            <a:xfrm>
              <a:off x="-3121150" y="3788200"/>
              <a:ext cx="29100" cy="17975"/>
            </a:xfrm>
            <a:custGeom>
              <a:avLst/>
              <a:gdLst/>
              <a:ahLst/>
              <a:cxnLst/>
              <a:rect l="l" t="t" r="r" b="b"/>
              <a:pathLst>
                <a:path w="1164" h="719" extrusionOk="0">
                  <a:moveTo>
                    <a:pt x="238" y="0"/>
                  </a:moveTo>
                  <a:cubicBezTo>
                    <a:pt x="161" y="0"/>
                    <a:pt x="83" y="11"/>
                    <a:pt x="1" y="40"/>
                  </a:cubicBezTo>
                  <a:cubicBezTo>
                    <a:pt x="24" y="523"/>
                    <a:pt x="190" y="718"/>
                    <a:pt x="432" y="718"/>
                  </a:cubicBezTo>
                  <a:cubicBezTo>
                    <a:pt x="636" y="718"/>
                    <a:pt x="893" y="580"/>
                    <a:pt x="1164" y="358"/>
                  </a:cubicBezTo>
                  <a:cubicBezTo>
                    <a:pt x="1122" y="294"/>
                    <a:pt x="1058" y="210"/>
                    <a:pt x="995" y="146"/>
                  </a:cubicBezTo>
                  <a:cubicBezTo>
                    <a:pt x="734" y="130"/>
                    <a:pt x="498" y="0"/>
                    <a:pt x="238"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7" name="Google Shape;357;p3"/>
            <p:cNvSpPr/>
            <p:nvPr/>
          </p:nvSpPr>
          <p:spPr>
            <a:xfrm>
              <a:off x="-2999525" y="3965350"/>
              <a:ext cx="28575" cy="11425"/>
            </a:xfrm>
            <a:custGeom>
              <a:avLst/>
              <a:gdLst/>
              <a:ahLst/>
              <a:cxnLst/>
              <a:rect l="l" t="t" r="r" b="b"/>
              <a:pathLst>
                <a:path w="1143" h="457" extrusionOk="0">
                  <a:moveTo>
                    <a:pt x="911" y="0"/>
                  </a:moveTo>
                  <a:cubicBezTo>
                    <a:pt x="588" y="0"/>
                    <a:pt x="273" y="105"/>
                    <a:pt x="0" y="293"/>
                  </a:cubicBezTo>
                  <a:cubicBezTo>
                    <a:pt x="25" y="343"/>
                    <a:pt x="71" y="363"/>
                    <a:pt x="118" y="363"/>
                  </a:cubicBezTo>
                  <a:cubicBezTo>
                    <a:pt x="152" y="363"/>
                    <a:pt x="185" y="353"/>
                    <a:pt x="212" y="335"/>
                  </a:cubicBezTo>
                  <a:cubicBezTo>
                    <a:pt x="219" y="335"/>
                    <a:pt x="227" y="335"/>
                    <a:pt x="235" y="335"/>
                  </a:cubicBezTo>
                  <a:cubicBezTo>
                    <a:pt x="417" y="335"/>
                    <a:pt x="658" y="457"/>
                    <a:pt x="846" y="457"/>
                  </a:cubicBezTo>
                  <a:cubicBezTo>
                    <a:pt x="1009" y="457"/>
                    <a:pt x="1132" y="364"/>
                    <a:pt x="1142" y="18"/>
                  </a:cubicBezTo>
                  <a:cubicBezTo>
                    <a:pt x="1065" y="6"/>
                    <a:pt x="988" y="0"/>
                    <a:pt x="911"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8" name="Google Shape;358;p3"/>
            <p:cNvSpPr/>
            <p:nvPr/>
          </p:nvSpPr>
          <p:spPr>
            <a:xfrm>
              <a:off x="-3600175" y="4081050"/>
              <a:ext cx="22225" cy="20650"/>
            </a:xfrm>
            <a:custGeom>
              <a:avLst/>
              <a:gdLst/>
              <a:ahLst/>
              <a:cxnLst/>
              <a:rect l="l" t="t" r="r" b="b"/>
              <a:pathLst>
                <a:path w="889" h="826" extrusionOk="0">
                  <a:moveTo>
                    <a:pt x="254" y="1"/>
                  </a:moveTo>
                  <a:lnTo>
                    <a:pt x="64" y="170"/>
                  </a:lnTo>
                  <a:cubicBezTo>
                    <a:pt x="296" y="381"/>
                    <a:pt x="0" y="614"/>
                    <a:pt x="85" y="826"/>
                  </a:cubicBezTo>
                  <a:cubicBezTo>
                    <a:pt x="592" y="614"/>
                    <a:pt x="889" y="381"/>
                    <a:pt x="254"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9" name="Google Shape;359;p3"/>
            <p:cNvSpPr/>
            <p:nvPr/>
          </p:nvSpPr>
          <p:spPr>
            <a:xfrm>
              <a:off x="-3189350" y="3836775"/>
              <a:ext cx="16950" cy="15825"/>
            </a:xfrm>
            <a:custGeom>
              <a:avLst/>
              <a:gdLst/>
              <a:ahLst/>
              <a:cxnLst/>
              <a:rect l="l" t="t" r="r" b="b"/>
              <a:pathLst>
                <a:path w="678" h="633" extrusionOk="0">
                  <a:moveTo>
                    <a:pt x="64" y="1"/>
                  </a:moveTo>
                  <a:cubicBezTo>
                    <a:pt x="0" y="191"/>
                    <a:pt x="0" y="403"/>
                    <a:pt x="43" y="614"/>
                  </a:cubicBezTo>
                  <a:cubicBezTo>
                    <a:pt x="111" y="627"/>
                    <a:pt x="171" y="633"/>
                    <a:pt x="223" y="633"/>
                  </a:cubicBezTo>
                  <a:cubicBezTo>
                    <a:pt x="678" y="633"/>
                    <a:pt x="482" y="172"/>
                    <a:pt x="64"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0" name="Google Shape;360;p3"/>
            <p:cNvSpPr/>
            <p:nvPr/>
          </p:nvSpPr>
          <p:spPr>
            <a:xfrm>
              <a:off x="-3179825" y="3876975"/>
              <a:ext cx="18525" cy="14300"/>
            </a:xfrm>
            <a:custGeom>
              <a:avLst/>
              <a:gdLst/>
              <a:ahLst/>
              <a:cxnLst/>
              <a:rect l="l" t="t" r="r" b="b"/>
              <a:pathLst>
                <a:path w="741" h="572" extrusionOk="0">
                  <a:moveTo>
                    <a:pt x="740" y="0"/>
                  </a:moveTo>
                  <a:lnTo>
                    <a:pt x="0" y="296"/>
                  </a:lnTo>
                  <a:lnTo>
                    <a:pt x="550" y="571"/>
                  </a:lnTo>
                  <a:lnTo>
                    <a:pt x="740" y="0"/>
                  </a:ln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1" name="Google Shape;361;p3"/>
            <p:cNvSpPr/>
            <p:nvPr/>
          </p:nvSpPr>
          <p:spPr>
            <a:xfrm>
              <a:off x="-3004300" y="3973200"/>
              <a:ext cx="24350" cy="16400"/>
            </a:xfrm>
            <a:custGeom>
              <a:avLst/>
              <a:gdLst/>
              <a:ahLst/>
              <a:cxnLst/>
              <a:rect l="l" t="t" r="r" b="b"/>
              <a:pathLst>
                <a:path w="974" h="656" extrusionOk="0">
                  <a:moveTo>
                    <a:pt x="191" y="0"/>
                  </a:moveTo>
                  <a:lnTo>
                    <a:pt x="1" y="148"/>
                  </a:lnTo>
                  <a:cubicBezTo>
                    <a:pt x="233" y="212"/>
                    <a:pt x="403" y="423"/>
                    <a:pt x="403" y="656"/>
                  </a:cubicBezTo>
                  <a:cubicBezTo>
                    <a:pt x="974" y="444"/>
                    <a:pt x="487" y="233"/>
                    <a:pt x="403" y="21"/>
                  </a:cubicBezTo>
                  <a:lnTo>
                    <a:pt x="191" y="0"/>
                  </a:ln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2" name="Google Shape;362;p3"/>
            <p:cNvSpPr/>
            <p:nvPr/>
          </p:nvSpPr>
          <p:spPr>
            <a:xfrm>
              <a:off x="-3762725" y="3972975"/>
              <a:ext cx="35150" cy="44200"/>
            </a:xfrm>
            <a:custGeom>
              <a:avLst/>
              <a:gdLst/>
              <a:ahLst/>
              <a:cxnLst/>
              <a:rect l="l" t="t" r="r" b="b"/>
              <a:pathLst>
                <a:path w="1406" h="1768" extrusionOk="0">
                  <a:moveTo>
                    <a:pt x="1321" y="1"/>
                  </a:moveTo>
                  <a:cubicBezTo>
                    <a:pt x="722" y="1"/>
                    <a:pt x="1" y="1240"/>
                    <a:pt x="263" y="1765"/>
                  </a:cubicBezTo>
                  <a:lnTo>
                    <a:pt x="475" y="1765"/>
                  </a:lnTo>
                  <a:cubicBezTo>
                    <a:pt x="513" y="1767"/>
                    <a:pt x="551" y="1768"/>
                    <a:pt x="588" y="1768"/>
                  </a:cubicBezTo>
                  <a:cubicBezTo>
                    <a:pt x="962" y="1768"/>
                    <a:pt x="1269" y="1661"/>
                    <a:pt x="1173" y="1257"/>
                  </a:cubicBezTo>
                  <a:cubicBezTo>
                    <a:pt x="1067" y="792"/>
                    <a:pt x="1321" y="411"/>
                    <a:pt x="1405" y="9"/>
                  </a:cubicBezTo>
                  <a:cubicBezTo>
                    <a:pt x="1378" y="4"/>
                    <a:pt x="1350" y="1"/>
                    <a:pt x="1321"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3" name="Google Shape;363;p3"/>
            <p:cNvSpPr/>
            <p:nvPr/>
          </p:nvSpPr>
          <p:spPr>
            <a:xfrm>
              <a:off x="-3483325" y="3859600"/>
              <a:ext cx="74575" cy="68050"/>
            </a:xfrm>
            <a:custGeom>
              <a:avLst/>
              <a:gdLst/>
              <a:ahLst/>
              <a:cxnLst/>
              <a:rect l="l" t="t" r="r" b="b"/>
              <a:pathLst>
                <a:path w="2983" h="2722" extrusionOk="0">
                  <a:moveTo>
                    <a:pt x="1470" y="1"/>
                  </a:moveTo>
                  <a:cubicBezTo>
                    <a:pt x="1384" y="1"/>
                    <a:pt x="1289" y="13"/>
                    <a:pt x="1185" y="40"/>
                  </a:cubicBezTo>
                  <a:cubicBezTo>
                    <a:pt x="275" y="166"/>
                    <a:pt x="487" y="1287"/>
                    <a:pt x="233" y="1879"/>
                  </a:cubicBezTo>
                  <a:cubicBezTo>
                    <a:pt x="85" y="2133"/>
                    <a:pt x="0" y="2345"/>
                    <a:pt x="296" y="2514"/>
                  </a:cubicBezTo>
                  <a:cubicBezTo>
                    <a:pt x="460" y="2664"/>
                    <a:pt x="635" y="2722"/>
                    <a:pt x="814" y="2722"/>
                  </a:cubicBezTo>
                  <a:cubicBezTo>
                    <a:pt x="1189" y="2722"/>
                    <a:pt x="1581" y="2468"/>
                    <a:pt x="1925" y="2281"/>
                  </a:cubicBezTo>
                  <a:cubicBezTo>
                    <a:pt x="2115" y="1774"/>
                    <a:pt x="2982" y="1308"/>
                    <a:pt x="2496" y="759"/>
                  </a:cubicBezTo>
                  <a:cubicBezTo>
                    <a:pt x="2223" y="450"/>
                    <a:pt x="1998" y="1"/>
                    <a:pt x="1470"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4" name="Google Shape;364;p3"/>
            <p:cNvSpPr/>
            <p:nvPr/>
          </p:nvSpPr>
          <p:spPr>
            <a:xfrm>
              <a:off x="-3453725" y="3856025"/>
              <a:ext cx="45500" cy="60625"/>
            </a:xfrm>
            <a:custGeom>
              <a:avLst/>
              <a:gdLst/>
              <a:ahLst/>
              <a:cxnLst/>
              <a:rect l="l" t="t" r="r" b="b"/>
              <a:pathLst>
                <a:path w="1820" h="2425" extrusionOk="0">
                  <a:moveTo>
                    <a:pt x="576" y="1"/>
                  </a:moveTo>
                  <a:cubicBezTo>
                    <a:pt x="396" y="1"/>
                    <a:pt x="203" y="55"/>
                    <a:pt x="1" y="183"/>
                  </a:cubicBezTo>
                  <a:cubicBezTo>
                    <a:pt x="1671" y="754"/>
                    <a:pt x="1037" y="1219"/>
                    <a:pt x="741" y="2424"/>
                  </a:cubicBezTo>
                  <a:lnTo>
                    <a:pt x="1100" y="2276"/>
                  </a:lnTo>
                  <a:cubicBezTo>
                    <a:pt x="1227" y="1769"/>
                    <a:pt x="1820" y="1409"/>
                    <a:pt x="1671" y="817"/>
                  </a:cubicBezTo>
                  <a:cubicBezTo>
                    <a:pt x="1441" y="387"/>
                    <a:pt x="1054" y="1"/>
                    <a:pt x="576"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5" name="Google Shape;365;p3"/>
            <p:cNvSpPr/>
            <p:nvPr/>
          </p:nvSpPr>
          <p:spPr>
            <a:xfrm>
              <a:off x="-3974525" y="4186275"/>
              <a:ext cx="75625" cy="86200"/>
            </a:xfrm>
            <a:custGeom>
              <a:avLst/>
              <a:gdLst/>
              <a:ahLst/>
              <a:cxnLst/>
              <a:rect l="l" t="t" r="r" b="b"/>
              <a:pathLst>
                <a:path w="3025" h="3448" extrusionOk="0">
                  <a:moveTo>
                    <a:pt x="1100" y="0"/>
                  </a:moveTo>
                  <a:lnTo>
                    <a:pt x="0" y="2708"/>
                  </a:lnTo>
                  <a:cubicBezTo>
                    <a:pt x="297" y="2919"/>
                    <a:pt x="381" y="3427"/>
                    <a:pt x="762" y="3448"/>
                  </a:cubicBezTo>
                  <a:cubicBezTo>
                    <a:pt x="804" y="3440"/>
                    <a:pt x="850" y="3438"/>
                    <a:pt x="898" y="3438"/>
                  </a:cubicBezTo>
                  <a:cubicBezTo>
                    <a:pt x="961" y="3438"/>
                    <a:pt x="1028" y="3442"/>
                    <a:pt x="1090" y="3442"/>
                  </a:cubicBezTo>
                  <a:cubicBezTo>
                    <a:pt x="1248" y="3442"/>
                    <a:pt x="1384" y="3419"/>
                    <a:pt x="1396" y="3257"/>
                  </a:cubicBezTo>
                  <a:cubicBezTo>
                    <a:pt x="1460" y="2644"/>
                    <a:pt x="2031" y="2221"/>
                    <a:pt x="2115" y="1650"/>
                  </a:cubicBezTo>
                  <a:cubicBezTo>
                    <a:pt x="2158" y="1143"/>
                    <a:pt x="2560" y="868"/>
                    <a:pt x="3025" y="720"/>
                  </a:cubicBezTo>
                  <a:cubicBezTo>
                    <a:pt x="2475" y="297"/>
                    <a:pt x="1481" y="741"/>
                    <a:pt x="1100"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6" name="Google Shape;366;p3"/>
            <p:cNvSpPr/>
            <p:nvPr/>
          </p:nvSpPr>
          <p:spPr>
            <a:xfrm>
              <a:off x="-3962900" y="4206375"/>
              <a:ext cx="58725" cy="72450"/>
            </a:xfrm>
            <a:custGeom>
              <a:avLst/>
              <a:gdLst/>
              <a:ahLst/>
              <a:cxnLst/>
              <a:rect l="l" t="t" r="r" b="b"/>
              <a:pathLst>
                <a:path w="2349" h="2898" extrusionOk="0">
                  <a:moveTo>
                    <a:pt x="2348" y="0"/>
                  </a:moveTo>
                  <a:cubicBezTo>
                    <a:pt x="1989" y="21"/>
                    <a:pt x="1524" y="127"/>
                    <a:pt x="1524" y="381"/>
                  </a:cubicBezTo>
                  <a:cubicBezTo>
                    <a:pt x="1502" y="1036"/>
                    <a:pt x="952" y="1502"/>
                    <a:pt x="868" y="2094"/>
                  </a:cubicBezTo>
                  <a:cubicBezTo>
                    <a:pt x="804" y="2559"/>
                    <a:pt x="487" y="2559"/>
                    <a:pt x="107" y="2559"/>
                  </a:cubicBezTo>
                  <a:cubicBezTo>
                    <a:pt x="1" y="2644"/>
                    <a:pt x="1" y="2813"/>
                    <a:pt x="107" y="2898"/>
                  </a:cubicBezTo>
                  <a:cubicBezTo>
                    <a:pt x="1545" y="2665"/>
                    <a:pt x="1460" y="931"/>
                    <a:pt x="2348"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7" name="Google Shape;367;p3"/>
            <p:cNvSpPr/>
            <p:nvPr/>
          </p:nvSpPr>
          <p:spPr>
            <a:xfrm>
              <a:off x="-3991450" y="4269825"/>
              <a:ext cx="32800" cy="24875"/>
            </a:xfrm>
            <a:custGeom>
              <a:avLst/>
              <a:gdLst/>
              <a:ahLst/>
              <a:cxnLst/>
              <a:rect l="l" t="t" r="r" b="b"/>
              <a:pathLst>
                <a:path w="1312" h="995" extrusionOk="0">
                  <a:moveTo>
                    <a:pt x="318" y="0"/>
                  </a:moveTo>
                  <a:lnTo>
                    <a:pt x="318" y="0"/>
                  </a:lnTo>
                  <a:cubicBezTo>
                    <a:pt x="1" y="550"/>
                    <a:pt x="22" y="952"/>
                    <a:pt x="889" y="994"/>
                  </a:cubicBezTo>
                  <a:cubicBezTo>
                    <a:pt x="1164" y="761"/>
                    <a:pt x="1312" y="381"/>
                    <a:pt x="1249" y="21"/>
                  </a:cubicBezTo>
                  <a:cubicBezTo>
                    <a:pt x="1216" y="10"/>
                    <a:pt x="1184" y="4"/>
                    <a:pt x="1155" y="4"/>
                  </a:cubicBezTo>
                  <a:cubicBezTo>
                    <a:pt x="961" y="4"/>
                    <a:pt x="833" y="223"/>
                    <a:pt x="651" y="223"/>
                  </a:cubicBezTo>
                  <a:cubicBezTo>
                    <a:pt x="559" y="223"/>
                    <a:pt x="453" y="167"/>
                    <a:pt x="318"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8" name="Google Shape;368;p3"/>
            <p:cNvSpPr/>
            <p:nvPr/>
          </p:nvSpPr>
          <p:spPr>
            <a:xfrm>
              <a:off x="-4071275" y="4031525"/>
              <a:ext cx="44950" cy="80100"/>
            </a:xfrm>
            <a:custGeom>
              <a:avLst/>
              <a:gdLst/>
              <a:ahLst/>
              <a:cxnLst/>
              <a:rect l="l" t="t" r="r" b="b"/>
              <a:pathLst>
                <a:path w="1798" h="3204" extrusionOk="0">
                  <a:moveTo>
                    <a:pt x="1334" y="0"/>
                  </a:moveTo>
                  <a:cubicBezTo>
                    <a:pt x="978" y="0"/>
                    <a:pt x="695" y="384"/>
                    <a:pt x="550" y="692"/>
                  </a:cubicBezTo>
                  <a:cubicBezTo>
                    <a:pt x="550" y="882"/>
                    <a:pt x="592" y="1072"/>
                    <a:pt x="360" y="1178"/>
                  </a:cubicBezTo>
                  <a:cubicBezTo>
                    <a:pt x="254" y="1834"/>
                    <a:pt x="0" y="2510"/>
                    <a:pt x="529" y="3103"/>
                  </a:cubicBezTo>
                  <a:cubicBezTo>
                    <a:pt x="686" y="3173"/>
                    <a:pt x="806" y="3204"/>
                    <a:pt x="900" y="3204"/>
                  </a:cubicBezTo>
                  <a:cubicBezTo>
                    <a:pt x="1148" y="3204"/>
                    <a:pt x="1214" y="2986"/>
                    <a:pt x="1290" y="2680"/>
                  </a:cubicBezTo>
                  <a:cubicBezTo>
                    <a:pt x="1459" y="1982"/>
                    <a:pt x="1227" y="1263"/>
                    <a:pt x="1523" y="586"/>
                  </a:cubicBezTo>
                  <a:cubicBezTo>
                    <a:pt x="1629" y="396"/>
                    <a:pt x="1798" y="142"/>
                    <a:pt x="1523" y="36"/>
                  </a:cubicBezTo>
                  <a:cubicBezTo>
                    <a:pt x="1458" y="11"/>
                    <a:pt x="1395" y="0"/>
                    <a:pt x="1334"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9" name="Google Shape;369;p3"/>
            <p:cNvSpPr/>
            <p:nvPr/>
          </p:nvSpPr>
          <p:spPr>
            <a:xfrm>
              <a:off x="-3599125" y="4067300"/>
              <a:ext cx="62425" cy="50775"/>
            </a:xfrm>
            <a:custGeom>
              <a:avLst/>
              <a:gdLst/>
              <a:ahLst/>
              <a:cxnLst/>
              <a:rect l="l" t="t" r="r" b="b"/>
              <a:pathLst>
                <a:path w="2497" h="2031" extrusionOk="0">
                  <a:moveTo>
                    <a:pt x="2340" y="0"/>
                  </a:moveTo>
                  <a:cubicBezTo>
                    <a:pt x="2001" y="0"/>
                    <a:pt x="1837" y="600"/>
                    <a:pt x="1564" y="600"/>
                  </a:cubicBezTo>
                  <a:cubicBezTo>
                    <a:pt x="1454" y="600"/>
                    <a:pt x="1327" y="504"/>
                    <a:pt x="1164" y="234"/>
                  </a:cubicBezTo>
                  <a:cubicBezTo>
                    <a:pt x="931" y="403"/>
                    <a:pt x="804" y="656"/>
                    <a:pt x="825" y="931"/>
                  </a:cubicBezTo>
                  <a:cubicBezTo>
                    <a:pt x="931" y="1354"/>
                    <a:pt x="1" y="1608"/>
                    <a:pt x="529" y="1925"/>
                  </a:cubicBezTo>
                  <a:cubicBezTo>
                    <a:pt x="645" y="2000"/>
                    <a:pt x="734" y="2030"/>
                    <a:pt x="807" y="2030"/>
                  </a:cubicBezTo>
                  <a:cubicBezTo>
                    <a:pt x="1142" y="2030"/>
                    <a:pt x="1106" y="1375"/>
                    <a:pt x="1507" y="1375"/>
                  </a:cubicBezTo>
                  <a:cubicBezTo>
                    <a:pt x="1513" y="1375"/>
                    <a:pt x="1518" y="1375"/>
                    <a:pt x="1523" y="1376"/>
                  </a:cubicBezTo>
                  <a:cubicBezTo>
                    <a:pt x="2496" y="1249"/>
                    <a:pt x="2094" y="445"/>
                    <a:pt x="2454" y="22"/>
                  </a:cubicBezTo>
                  <a:cubicBezTo>
                    <a:pt x="2414" y="7"/>
                    <a:pt x="2376" y="0"/>
                    <a:pt x="2340"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0" name="Google Shape;370;p3"/>
            <p:cNvSpPr/>
            <p:nvPr/>
          </p:nvSpPr>
          <p:spPr>
            <a:xfrm>
              <a:off x="-3631375" y="4122275"/>
              <a:ext cx="43625" cy="29450"/>
            </a:xfrm>
            <a:custGeom>
              <a:avLst/>
              <a:gdLst/>
              <a:ahLst/>
              <a:cxnLst/>
              <a:rect l="l" t="t" r="r" b="b"/>
              <a:pathLst>
                <a:path w="1745" h="1178" extrusionOk="0">
                  <a:moveTo>
                    <a:pt x="1407" y="1"/>
                  </a:moveTo>
                  <a:cubicBezTo>
                    <a:pt x="1295" y="1"/>
                    <a:pt x="1147" y="40"/>
                    <a:pt x="952" y="128"/>
                  </a:cubicBezTo>
                  <a:cubicBezTo>
                    <a:pt x="656" y="382"/>
                    <a:pt x="0" y="382"/>
                    <a:pt x="318" y="911"/>
                  </a:cubicBezTo>
                  <a:cubicBezTo>
                    <a:pt x="445" y="1102"/>
                    <a:pt x="608" y="1177"/>
                    <a:pt x="781" y="1177"/>
                  </a:cubicBezTo>
                  <a:cubicBezTo>
                    <a:pt x="1123" y="1177"/>
                    <a:pt x="1503" y="882"/>
                    <a:pt x="1714" y="615"/>
                  </a:cubicBezTo>
                  <a:cubicBezTo>
                    <a:pt x="1744" y="264"/>
                    <a:pt x="1698" y="1"/>
                    <a:pt x="1407"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 name="Google Shape;371;p3"/>
            <p:cNvSpPr/>
            <p:nvPr/>
          </p:nvSpPr>
          <p:spPr>
            <a:xfrm>
              <a:off x="-3177200" y="3788150"/>
              <a:ext cx="89400" cy="85675"/>
            </a:xfrm>
            <a:custGeom>
              <a:avLst/>
              <a:gdLst/>
              <a:ahLst/>
              <a:cxnLst/>
              <a:rect l="l" t="t" r="r" b="b"/>
              <a:pathLst>
                <a:path w="3576" h="3427" extrusionOk="0">
                  <a:moveTo>
                    <a:pt x="2116" y="0"/>
                  </a:moveTo>
                  <a:cubicBezTo>
                    <a:pt x="2264" y="1058"/>
                    <a:pt x="783" y="317"/>
                    <a:pt x="255" y="2728"/>
                  </a:cubicBezTo>
                  <a:cubicBezTo>
                    <a:pt x="318" y="2961"/>
                    <a:pt x="1" y="3151"/>
                    <a:pt x="149" y="3426"/>
                  </a:cubicBezTo>
                  <a:cubicBezTo>
                    <a:pt x="1143" y="3257"/>
                    <a:pt x="1608" y="2242"/>
                    <a:pt x="2306" y="1607"/>
                  </a:cubicBezTo>
                  <a:cubicBezTo>
                    <a:pt x="2623" y="1248"/>
                    <a:pt x="3575" y="1269"/>
                    <a:pt x="3237" y="486"/>
                  </a:cubicBezTo>
                  <a:lnTo>
                    <a:pt x="3237" y="486"/>
                  </a:lnTo>
                  <a:cubicBezTo>
                    <a:pt x="3059" y="555"/>
                    <a:pt x="2903" y="592"/>
                    <a:pt x="2772" y="592"/>
                  </a:cubicBezTo>
                  <a:cubicBezTo>
                    <a:pt x="2499" y="592"/>
                    <a:pt x="2335" y="429"/>
                    <a:pt x="2306" y="42"/>
                  </a:cubicBezTo>
                  <a:lnTo>
                    <a:pt x="2116" y="0"/>
                  </a:ln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 name="Google Shape;372;p3"/>
            <p:cNvSpPr/>
            <p:nvPr/>
          </p:nvSpPr>
          <p:spPr>
            <a:xfrm>
              <a:off x="-3774675" y="3952050"/>
              <a:ext cx="47100" cy="64750"/>
            </a:xfrm>
            <a:custGeom>
              <a:avLst/>
              <a:gdLst/>
              <a:ahLst/>
              <a:cxnLst/>
              <a:rect l="l" t="t" r="r" b="b"/>
              <a:pathLst>
                <a:path w="1884" h="2590" extrusionOk="0">
                  <a:moveTo>
                    <a:pt x="741" y="0"/>
                  </a:moveTo>
                  <a:cubicBezTo>
                    <a:pt x="339" y="529"/>
                    <a:pt x="403" y="1375"/>
                    <a:pt x="1" y="1946"/>
                  </a:cubicBezTo>
                  <a:cubicBezTo>
                    <a:pt x="22" y="2010"/>
                    <a:pt x="22" y="2052"/>
                    <a:pt x="1" y="2094"/>
                  </a:cubicBezTo>
                  <a:cubicBezTo>
                    <a:pt x="134" y="2342"/>
                    <a:pt x="268" y="2590"/>
                    <a:pt x="618" y="2590"/>
                  </a:cubicBezTo>
                  <a:cubicBezTo>
                    <a:pt x="656" y="2590"/>
                    <a:pt x="697" y="2587"/>
                    <a:pt x="741" y="2581"/>
                  </a:cubicBezTo>
                  <a:cubicBezTo>
                    <a:pt x="805" y="1988"/>
                    <a:pt x="1418" y="1587"/>
                    <a:pt x="1503" y="994"/>
                  </a:cubicBezTo>
                  <a:cubicBezTo>
                    <a:pt x="1883" y="191"/>
                    <a:pt x="1756" y="64"/>
                    <a:pt x="741"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3" name="Google Shape;373;p3"/>
            <p:cNvSpPr/>
            <p:nvPr/>
          </p:nvSpPr>
          <p:spPr>
            <a:xfrm>
              <a:off x="-3756150" y="3948875"/>
              <a:ext cx="32800" cy="28050"/>
            </a:xfrm>
            <a:custGeom>
              <a:avLst/>
              <a:gdLst/>
              <a:ahLst/>
              <a:cxnLst/>
              <a:rect l="l" t="t" r="r" b="b"/>
              <a:pathLst>
                <a:path w="1312" h="1122" extrusionOk="0">
                  <a:moveTo>
                    <a:pt x="0" y="0"/>
                  </a:moveTo>
                  <a:lnTo>
                    <a:pt x="0" y="148"/>
                  </a:lnTo>
                  <a:cubicBezTo>
                    <a:pt x="698" y="212"/>
                    <a:pt x="973" y="529"/>
                    <a:pt x="762" y="1121"/>
                  </a:cubicBezTo>
                  <a:lnTo>
                    <a:pt x="1121" y="952"/>
                  </a:lnTo>
                  <a:cubicBezTo>
                    <a:pt x="1311" y="170"/>
                    <a:pt x="1185" y="64"/>
                    <a:pt x="0"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4" name="Google Shape;374;p3"/>
            <p:cNvSpPr/>
            <p:nvPr/>
          </p:nvSpPr>
          <p:spPr>
            <a:xfrm>
              <a:off x="-3783125" y="3961025"/>
              <a:ext cx="25400" cy="40225"/>
            </a:xfrm>
            <a:custGeom>
              <a:avLst/>
              <a:gdLst/>
              <a:ahLst/>
              <a:cxnLst/>
              <a:rect l="l" t="t" r="r" b="b"/>
              <a:pathLst>
                <a:path w="1016" h="1609" extrusionOk="0">
                  <a:moveTo>
                    <a:pt x="741" y="1"/>
                  </a:moveTo>
                  <a:lnTo>
                    <a:pt x="741" y="1"/>
                  </a:lnTo>
                  <a:cubicBezTo>
                    <a:pt x="1" y="424"/>
                    <a:pt x="212" y="1016"/>
                    <a:pt x="360" y="1608"/>
                  </a:cubicBezTo>
                  <a:lnTo>
                    <a:pt x="529" y="1439"/>
                  </a:lnTo>
                  <a:cubicBezTo>
                    <a:pt x="593" y="953"/>
                    <a:pt x="1016" y="508"/>
                    <a:pt x="741"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 name="Google Shape;375;p3"/>
            <p:cNvSpPr/>
            <p:nvPr/>
          </p:nvSpPr>
          <p:spPr>
            <a:xfrm>
              <a:off x="-3772025" y="3961025"/>
              <a:ext cx="21175" cy="35975"/>
            </a:xfrm>
            <a:custGeom>
              <a:avLst/>
              <a:gdLst/>
              <a:ahLst/>
              <a:cxnLst/>
              <a:rect l="l" t="t" r="r" b="b"/>
              <a:pathLst>
                <a:path w="847" h="1439" extrusionOk="0">
                  <a:moveTo>
                    <a:pt x="297" y="1"/>
                  </a:moveTo>
                  <a:cubicBezTo>
                    <a:pt x="212" y="487"/>
                    <a:pt x="1" y="931"/>
                    <a:pt x="85" y="1439"/>
                  </a:cubicBezTo>
                  <a:cubicBezTo>
                    <a:pt x="339" y="974"/>
                    <a:pt x="847" y="572"/>
                    <a:pt x="466"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6" name="Google Shape;376;p3"/>
            <p:cNvSpPr/>
            <p:nvPr/>
          </p:nvSpPr>
          <p:spPr>
            <a:xfrm>
              <a:off x="-3986150" y="4253950"/>
              <a:ext cx="14300" cy="15900"/>
            </a:xfrm>
            <a:custGeom>
              <a:avLst/>
              <a:gdLst/>
              <a:ahLst/>
              <a:cxnLst/>
              <a:rect l="l" t="t" r="r" b="b"/>
              <a:pathLst>
                <a:path w="572" h="636" extrusionOk="0">
                  <a:moveTo>
                    <a:pt x="465" y="1"/>
                  </a:moveTo>
                  <a:cubicBezTo>
                    <a:pt x="0" y="64"/>
                    <a:pt x="148" y="402"/>
                    <a:pt x="106" y="635"/>
                  </a:cubicBezTo>
                  <a:cubicBezTo>
                    <a:pt x="571" y="572"/>
                    <a:pt x="550" y="297"/>
                    <a:pt x="487"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7" name="Google Shape;377;p3"/>
            <p:cNvSpPr/>
            <p:nvPr/>
          </p:nvSpPr>
          <p:spPr>
            <a:xfrm>
              <a:off x="-4083975" y="4060975"/>
              <a:ext cx="26475" cy="48125"/>
            </a:xfrm>
            <a:custGeom>
              <a:avLst/>
              <a:gdLst/>
              <a:ahLst/>
              <a:cxnLst/>
              <a:rect l="l" t="t" r="r" b="b"/>
              <a:pathLst>
                <a:path w="1059" h="1925" extrusionOk="0">
                  <a:moveTo>
                    <a:pt x="677" y="0"/>
                  </a:moveTo>
                  <a:lnTo>
                    <a:pt x="508" y="169"/>
                  </a:lnTo>
                  <a:cubicBezTo>
                    <a:pt x="910" y="994"/>
                    <a:pt x="1" y="1438"/>
                    <a:pt x="1058" y="1925"/>
                  </a:cubicBezTo>
                  <a:cubicBezTo>
                    <a:pt x="783" y="1311"/>
                    <a:pt x="995" y="635"/>
                    <a:pt x="868"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 name="Google Shape;378;p3"/>
            <p:cNvSpPr/>
            <p:nvPr/>
          </p:nvSpPr>
          <p:spPr>
            <a:xfrm>
              <a:off x="-3472075" y="3894425"/>
              <a:ext cx="32275" cy="25475"/>
            </a:xfrm>
            <a:custGeom>
              <a:avLst/>
              <a:gdLst/>
              <a:ahLst/>
              <a:cxnLst/>
              <a:rect l="l" t="t" r="r" b="b"/>
              <a:pathLst>
                <a:path w="1291" h="1019" extrusionOk="0">
                  <a:moveTo>
                    <a:pt x="777" y="0"/>
                  </a:moveTo>
                  <a:cubicBezTo>
                    <a:pt x="227" y="21"/>
                    <a:pt x="375" y="592"/>
                    <a:pt x="16" y="740"/>
                  </a:cubicBezTo>
                  <a:cubicBezTo>
                    <a:pt x="1" y="941"/>
                    <a:pt x="156" y="1019"/>
                    <a:pt x="362" y="1019"/>
                  </a:cubicBezTo>
                  <a:cubicBezTo>
                    <a:pt x="741" y="1019"/>
                    <a:pt x="1291" y="754"/>
                    <a:pt x="1263" y="508"/>
                  </a:cubicBezTo>
                  <a:cubicBezTo>
                    <a:pt x="1263" y="233"/>
                    <a:pt x="1052" y="0"/>
                    <a:pt x="777"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 name="Google Shape;379;p3"/>
            <p:cNvSpPr/>
            <p:nvPr/>
          </p:nvSpPr>
          <p:spPr>
            <a:xfrm>
              <a:off x="-3986675" y="4254300"/>
              <a:ext cx="27800" cy="31025"/>
            </a:xfrm>
            <a:custGeom>
              <a:avLst/>
              <a:gdLst/>
              <a:ahLst/>
              <a:cxnLst/>
              <a:rect l="l" t="t" r="r" b="b"/>
              <a:pathLst>
                <a:path w="1112" h="1241" extrusionOk="0">
                  <a:moveTo>
                    <a:pt x="639" y="0"/>
                  </a:moveTo>
                  <a:cubicBezTo>
                    <a:pt x="599" y="0"/>
                    <a:pt x="556" y="3"/>
                    <a:pt x="508" y="8"/>
                  </a:cubicBezTo>
                  <a:lnTo>
                    <a:pt x="127" y="642"/>
                  </a:lnTo>
                  <a:cubicBezTo>
                    <a:pt x="169" y="854"/>
                    <a:pt x="0" y="1150"/>
                    <a:pt x="360" y="1234"/>
                  </a:cubicBezTo>
                  <a:cubicBezTo>
                    <a:pt x="384" y="1238"/>
                    <a:pt x="407" y="1240"/>
                    <a:pt x="428" y="1240"/>
                  </a:cubicBezTo>
                  <a:cubicBezTo>
                    <a:pt x="763" y="1240"/>
                    <a:pt x="779" y="801"/>
                    <a:pt x="1058" y="642"/>
                  </a:cubicBezTo>
                  <a:cubicBezTo>
                    <a:pt x="1058" y="330"/>
                    <a:pt x="1111" y="0"/>
                    <a:pt x="639"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pic>
        <p:nvPicPr>
          <p:cNvPr id="380" name="Google Shape;380;p3"/>
          <p:cNvPicPr preferRelativeResize="0"/>
          <p:nvPr/>
        </p:nvPicPr>
        <p:blipFill>
          <a:blip r:embed="rId3">
            <a:alphaModFix amt="75000"/>
          </a:blip>
          <a:stretch>
            <a:fillRect/>
          </a:stretch>
        </p:blipFill>
        <p:spPr>
          <a:xfrm>
            <a:off x="6785838" y="562625"/>
            <a:ext cx="3543300" cy="733425"/>
          </a:xfrm>
          <a:prstGeom prst="rect">
            <a:avLst/>
          </a:prstGeom>
          <a:noFill/>
          <a:ln>
            <a:noFill/>
          </a:ln>
        </p:spPr>
      </p:pic>
      <p:pic>
        <p:nvPicPr>
          <p:cNvPr id="381" name="Google Shape;381;p3"/>
          <p:cNvPicPr preferRelativeResize="0"/>
          <p:nvPr/>
        </p:nvPicPr>
        <p:blipFill>
          <a:blip r:embed="rId4">
            <a:alphaModFix amt="65000"/>
          </a:blip>
          <a:stretch>
            <a:fillRect/>
          </a:stretch>
        </p:blipFill>
        <p:spPr>
          <a:xfrm>
            <a:off x="-731575" y="4507037"/>
            <a:ext cx="3793026" cy="673800"/>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1284"/>
        <p:cNvGrpSpPr/>
        <p:nvPr/>
      </p:nvGrpSpPr>
      <p:grpSpPr>
        <a:xfrm>
          <a:off x="0" y="0"/>
          <a:ext cx="0" cy="0"/>
          <a:chOff x="0" y="0"/>
          <a:chExt cx="0" cy="0"/>
        </a:xfrm>
      </p:grpSpPr>
      <p:pic>
        <p:nvPicPr>
          <p:cNvPr id="1285" name="Google Shape;1285;p9"/>
          <p:cNvPicPr preferRelativeResize="0"/>
          <p:nvPr/>
        </p:nvPicPr>
        <p:blipFill>
          <a:blip r:embed="rId2">
            <a:alphaModFix/>
          </a:blip>
          <a:stretch>
            <a:fillRect/>
          </a:stretch>
        </p:blipFill>
        <p:spPr>
          <a:xfrm>
            <a:off x="0" y="0"/>
            <a:ext cx="9144000" cy="5143500"/>
          </a:xfrm>
          <a:prstGeom prst="rect">
            <a:avLst/>
          </a:prstGeom>
          <a:noFill/>
          <a:ln>
            <a:noFill/>
          </a:ln>
        </p:spPr>
      </p:pic>
      <p:pic>
        <p:nvPicPr>
          <p:cNvPr id="1286" name="Google Shape;1286;p9"/>
          <p:cNvPicPr preferRelativeResize="0"/>
          <p:nvPr/>
        </p:nvPicPr>
        <p:blipFill>
          <a:blip r:embed="rId2">
            <a:alphaModFix/>
          </a:blip>
          <a:stretch>
            <a:fillRect/>
          </a:stretch>
        </p:blipFill>
        <p:spPr>
          <a:xfrm>
            <a:off x="0" y="0"/>
            <a:ext cx="9144000" cy="5143500"/>
          </a:xfrm>
          <a:prstGeom prst="rect">
            <a:avLst/>
          </a:prstGeom>
          <a:noFill/>
          <a:ln>
            <a:noFill/>
          </a:ln>
        </p:spPr>
      </p:pic>
      <p:sp>
        <p:nvSpPr>
          <p:cNvPr id="1287" name="Google Shape;1287;p9"/>
          <p:cNvSpPr txBox="1">
            <a:spLocks noGrp="1"/>
          </p:cNvSpPr>
          <p:nvPr>
            <p:ph type="title"/>
          </p:nvPr>
        </p:nvSpPr>
        <p:spPr>
          <a:xfrm>
            <a:off x="1955250" y="1521421"/>
            <a:ext cx="5233500" cy="12654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400"/>
              <a:buNone/>
              <a:defRPr sz="70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1288" name="Google Shape;1288;p9"/>
          <p:cNvSpPr txBox="1">
            <a:spLocks noGrp="1"/>
          </p:cNvSpPr>
          <p:nvPr>
            <p:ph type="body" idx="1"/>
          </p:nvPr>
        </p:nvSpPr>
        <p:spPr>
          <a:xfrm>
            <a:off x="1931064" y="3012590"/>
            <a:ext cx="5292300" cy="849900"/>
          </a:xfrm>
          <a:prstGeom prst="rect">
            <a:avLst/>
          </a:prstGeom>
        </p:spPr>
        <p:txBody>
          <a:bodyPr spcFirstLastPara="1" wrap="square" lIns="91425" tIns="91425" rIns="91425" bIns="91425" anchor="ctr" anchorCtr="0">
            <a:noAutofit/>
          </a:bodyPr>
          <a:lstStyle>
            <a:lvl1pPr marL="457200" lvl="0" indent="-304800" algn="ctr" rtl="0">
              <a:lnSpc>
                <a:spcPct val="100000"/>
              </a:lnSpc>
              <a:spcBef>
                <a:spcPts val="0"/>
              </a:spcBef>
              <a:spcAft>
                <a:spcPts val="0"/>
              </a:spcAft>
              <a:buSzPts val="1200"/>
              <a:buChar char="●"/>
              <a:defRPr sz="1800"/>
            </a:lvl1pPr>
            <a:lvl2pPr marL="914400" lvl="1" indent="-304800" rtl="0">
              <a:spcBef>
                <a:spcPts val="0"/>
              </a:spcBef>
              <a:spcAft>
                <a:spcPts val="0"/>
              </a:spcAft>
              <a:buSzPts val="1200"/>
              <a:buChar char="○"/>
              <a:defRPr sz="1200"/>
            </a:lvl2pPr>
            <a:lvl3pPr marL="1371600" lvl="2" indent="-304800" rtl="0">
              <a:spcBef>
                <a:spcPts val="1600"/>
              </a:spcBef>
              <a:spcAft>
                <a:spcPts val="0"/>
              </a:spcAft>
              <a:buSzPts val="1200"/>
              <a:buChar char="■"/>
              <a:defRPr sz="1200"/>
            </a:lvl3pPr>
            <a:lvl4pPr marL="1828800" lvl="3" indent="-304800" rtl="0">
              <a:spcBef>
                <a:spcPts val="1600"/>
              </a:spcBef>
              <a:spcAft>
                <a:spcPts val="0"/>
              </a:spcAft>
              <a:buSzPts val="1200"/>
              <a:buChar char="●"/>
              <a:defRPr sz="1200"/>
            </a:lvl4pPr>
            <a:lvl5pPr marL="2286000" lvl="4" indent="-304800" rtl="0">
              <a:spcBef>
                <a:spcPts val="1600"/>
              </a:spcBef>
              <a:spcAft>
                <a:spcPts val="0"/>
              </a:spcAft>
              <a:buSzPts val="1200"/>
              <a:buChar char="○"/>
              <a:defRPr sz="1200"/>
            </a:lvl5pPr>
            <a:lvl6pPr marL="2743200" lvl="5" indent="-304800" rtl="0">
              <a:spcBef>
                <a:spcPts val="1600"/>
              </a:spcBef>
              <a:spcAft>
                <a:spcPts val="0"/>
              </a:spcAft>
              <a:buSzPts val="1200"/>
              <a:buChar char="■"/>
              <a:defRPr sz="1200"/>
            </a:lvl6pPr>
            <a:lvl7pPr marL="3200400" lvl="6" indent="-304800" rtl="0">
              <a:spcBef>
                <a:spcPts val="1600"/>
              </a:spcBef>
              <a:spcAft>
                <a:spcPts val="0"/>
              </a:spcAft>
              <a:buSzPts val="1200"/>
              <a:buChar char="●"/>
              <a:defRPr sz="1200"/>
            </a:lvl7pPr>
            <a:lvl8pPr marL="3657600" lvl="7" indent="-304800" rtl="0">
              <a:spcBef>
                <a:spcPts val="1600"/>
              </a:spcBef>
              <a:spcAft>
                <a:spcPts val="0"/>
              </a:spcAft>
              <a:buSzPts val="1200"/>
              <a:buChar char="○"/>
              <a:defRPr sz="1200"/>
            </a:lvl8pPr>
            <a:lvl9pPr marL="4114800" lvl="8" indent="-304800" rtl="0">
              <a:spcBef>
                <a:spcPts val="1600"/>
              </a:spcBef>
              <a:spcAft>
                <a:spcPts val="1600"/>
              </a:spcAft>
              <a:buSzPts val="1200"/>
              <a:buChar char="■"/>
              <a:defRPr sz="1200"/>
            </a:lvl9pPr>
          </a:lstStyle>
          <a:p>
            <a:endParaRPr/>
          </a:p>
        </p:txBody>
      </p:sp>
      <p:sp>
        <p:nvSpPr>
          <p:cNvPr id="1289" name="Google Shape;1289;p9"/>
          <p:cNvSpPr/>
          <p:nvPr/>
        </p:nvSpPr>
        <p:spPr>
          <a:xfrm>
            <a:off x="-281746" y="-161512"/>
            <a:ext cx="1516028" cy="866745"/>
          </a:xfrm>
          <a:custGeom>
            <a:avLst/>
            <a:gdLst/>
            <a:ahLst/>
            <a:cxnLst/>
            <a:rect l="l" t="t" r="r" b="b"/>
            <a:pathLst>
              <a:path w="16599" h="9794" extrusionOk="0">
                <a:moveTo>
                  <a:pt x="1" y="5801"/>
                </a:moveTo>
                <a:lnTo>
                  <a:pt x="15086" y="1"/>
                </a:lnTo>
                <a:cubicBezTo>
                  <a:pt x="15086" y="1"/>
                  <a:pt x="14756" y="544"/>
                  <a:pt x="14874" y="828"/>
                </a:cubicBezTo>
                <a:cubicBezTo>
                  <a:pt x="14992" y="1123"/>
                  <a:pt x="15618" y="1288"/>
                  <a:pt x="15618" y="1288"/>
                </a:cubicBezTo>
                <a:cubicBezTo>
                  <a:pt x="15618" y="1288"/>
                  <a:pt x="15287" y="1891"/>
                  <a:pt x="15464" y="2174"/>
                </a:cubicBezTo>
                <a:cubicBezTo>
                  <a:pt x="15630" y="2375"/>
                  <a:pt x="15831" y="2564"/>
                  <a:pt x="16055" y="2706"/>
                </a:cubicBezTo>
                <a:cubicBezTo>
                  <a:pt x="16055" y="2706"/>
                  <a:pt x="15642" y="3698"/>
                  <a:pt x="16598" y="4029"/>
                </a:cubicBezTo>
                <a:lnTo>
                  <a:pt x="1643" y="9794"/>
                </a:lnTo>
                <a:cubicBezTo>
                  <a:pt x="1643" y="9794"/>
                  <a:pt x="1879" y="9144"/>
                  <a:pt x="1785" y="8908"/>
                </a:cubicBezTo>
                <a:cubicBezTo>
                  <a:pt x="1690" y="8660"/>
                  <a:pt x="1100" y="8459"/>
                  <a:pt x="1100" y="8459"/>
                </a:cubicBezTo>
                <a:cubicBezTo>
                  <a:pt x="1100" y="8459"/>
                  <a:pt x="1430" y="7821"/>
                  <a:pt x="1289" y="7478"/>
                </a:cubicBezTo>
                <a:cubicBezTo>
                  <a:pt x="1147" y="7124"/>
                  <a:pt x="592" y="6982"/>
                  <a:pt x="592" y="6982"/>
                </a:cubicBezTo>
                <a:cubicBezTo>
                  <a:pt x="592" y="6982"/>
                  <a:pt x="851" y="6604"/>
                  <a:pt x="722" y="6274"/>
                </a:cubicBezTo>
                <a:cubicBezTo>
                  <a:pt x="580" y="5943"/>
                  <a:pt x="1" y="5801"/>
                  <a:pt x="1" y="580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0" name="Google Shape;1290;p9"/>
          <p:cNvSpPr/>
          <p:nvPr/>
        </p:nvSpPr>
        <p:spPr>
          <a:xfrm flipH="1">
            <a:off x="7924266" y="-161512"/>
            <a:ext cx="1516028" cy="866745"/>
          </a:xfrm>
          <a:custGeom>
            <a:avLst/>
            <a:gdLst/>
            <a:ahLst/>
            <a:cxnLst/>
            <a:rect l="l" t="t" r="r" b="b"/>
            <a:pathLst>
              <a:path w="16599" h="9794" extrusionOk="0">
                <a:moveTo>
                  <a:pt x="1" y="5801"/>
                </a:moveTo>
                <a:lnTo>
                  <a:pt x="15086" y="1"/>
                </a:lnTo>
                <a:cubicBezTo>
                  <a:pt x="15086" y="1"/>
                  <a:pt x="14756" y="544"/>
                  <a:pt x="14874" y="828"/>
                </a:cubicBezTo>
                <a:cubicBezTo>
                  <a:pt x="14992" y="1123"/>
                  <a:pt x="15618" y="1288"/>
                  <a:pt x="15618" y="1288"/>
                </a:cubicBezTo>
                <a:cubicBezTo>
                  <a:pt x="15618" y="1288"/>
                  <a:pt x="15287" y="1891"/>
                  <a:pt x="15464" y="2174"/>
                </a:cubicBezTo>
                <a:cubicBezTo>
                  <a:pt x="15630" y="2375"/>
                  <a:pt x="15831" y="2564"/>
                  <a:pt x="16055" y="2706"/>
                </a:cubicBezTo>
                <a:cubicBezTo>
                  <a:pt x="16055" y="2706"/>
                  <a:pt x="15642" y="3698"/>
                  <a:pt x="16598" y="4029"/>
                </a:cubicBezTo>
                <a:lnTo>
                  <a:pt x="1643" y="9794"/>
                </a:lnTo>
                <a:cubicBezTo>
                  <a:pt x="1643" y="9794"/>
                  <a:pt x="1879" y="9144"/>
                  <a:pt x="1785" y="8908"/>
                </a:cubicBezTo>
                <a:cubicBezTo>
                  <a:pt x="1690" y="8660"/>
                  <a:pt x="1100" y="8459"/>
                  <a:pt x="1100" y="8459"/>
                </a:cubicBezTo>
                <a:cubicBezTo>
                  <a:pt x="1100" y="8459"/>
                  <a:pt x="1430" y="7821"/>
                  <a:pt x="1289" y="7478"/>
                </a:cubicBezTo>
                <a:cubicBezTo>
                  <a:pt x="1147" y="7124"/>
                  <a:pt x="592" y="6982"/>
                  <a:pt x="592" y="6982"/>
                </a:cubicBezTo>
                <a:cubicBezTo>
                  <a:pt x="592" y="6982"/>
                  <a:pt x="851" y="6604"/>
                  <a:pt x="722" y="6274"/>
                </a:cubicBezTo>
                <a:cubicBezTo>
                  <a:pt x="580" y="5943"/>
                  <a:pt x="1" y="5801"/>
                  <a:pt x="1" y="580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291" name="Google Shape;1291;p9"/>
          <p:cNvGrpSpPr/>
          <p:nvPr/>
        </p:nvGrpSpPr>
        <p:grpSpPr>
          <a:xfrm>
            <a:off x="-786325" y="840925"/>
            <a:ext cx="2106500" cy="597475"/>
            <a:chOff x="-2810250" y="3572525"/>
            <a:chExt cx="2106500" cy="597475"/>
          </a:xfrm>
        </p:grpSpPr>
        <p:sp>
          <p:nvSpPr>
            <p:cNvPr id="1292" name="Google Shape;1292;p9"/>
            <p:cNvSpPr/>
            <p:nvPr/>
          </p:nvSpPr>
          <p:spPr>
            <a:xfrm>
              <a:off x="-2396250" y="4007475"/>
              <a:ext cx="133850" cy="123700"/>
            </a:xfrm>
            <a:custGeom>
              <a:avLst/>
              <a:gdLst/>
              <a:ahLst/>
              <a:cxnLst/>
              <a:rect l="l" t="t" r="r" b="b"/>
              <a:pathLst>
                <a:path w="5354" h="4948" extrusionOk="0">
                  <a:moveTo>
                    <a:pt x="3665" y="0"/>
                  </a:moveTo>
                  <a:cubicBezTo>
                    <a:pt x="3419" y="0"/>
                    <a:pt x="3177" y="89"/>
                    <a:pt x="2983" y="258"/>
                  </a:cubicBezTo>
                  <a:cubicBezTo>
                    <a:pt x="2771" y="1971"/>
                    <a:pt x="1" y="2521"/>
                    <a:pt x="339" y="4445"/>
                  </a:cubicBezTo>
                  <a:cubicBezTo>
                    <a:pt x="400" y="4488"/>
                    <a:pt x="452" y="4505"/>
                    <a:pt x="498" y="4505"/>
                  </a:cubicBezTo>
                  <a:cubicBezTo>
                    <a:pt x="693" y="4505"/>
                    <a:pt x="777" y="4189"/>
                    <a:pt x="1039" y="4189"/>
                  </a:cubicBezTo>
                  <a:cubicBezTo>
                    <a:pt x="1052" y="4189"/>
                    <a:pt x="1065" y="4190"/>
                    <a:pt x="1079" y="4192"/>
                  </a:cubicBezTo>
                  <a:cubicBezTo>
                    <a:pt x="1164" y="4466"/>
                    <a:pt x="614" y="4466"/>
                    <a:pt x="762" y="4763"/>
                  </a:cubicBezTo>
                  <a:cubicBezTo>
                    <a:pt x="893" y="4882"/>
                    <a:pt x="1072" y="4948"/>
                    <a:pt x="1226" y="4948"/>
                  </a:cubicBezTo>
                  <a:cubicBezTo>
                    <a:pt x="1344" y="4948"/>
                    <a:pt x="1447" y="4909"/>
                    <a:pt x="1502" y="4826"/>
                  </a:cubicBezTo>
                  <a:cubicBezTo>
                    <a:pt x="1946" y="4213"/>
                    <a:pt x="2750" y="3853"/>
                    <a:pt x="3004" y="3155"/>
                  </a:cubicBezTo>
                  <a:cubicBezTo>
                    <a:pt x="3110" y="2817"/>
                    <a:pt x="3363" y="2542"/>
                    <a:pt x="3659" y="2373"/>
                  </a:cubicBezTo>
                  <a:cubicBezTo>
                    <a:pt x="4558" y="1871"/>
                    <a:pt x="5354" y="109"/>
                    <a:pt x="4167" y="109"/>
                  </a:cubicBezTo>
                  <a:cubicBezTo>
                    <a:pt x="4153" y="109"/>
                    <a:pt x="4139" y="109"/>
                    <a:pt x="4125" y="110"/>
                  </a:cubicBezTo>
                  <a:cubicBezTo>
                    <a:pt x="3977" y="36"/>
                    <a:pt x="3820" y="0"/>
                    <a:pt x="3665"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3" name="Google Shape;1293;p9"/>
            <p:cNvSpPr/>
            <p:nvPr/>
          </p:nvSpPr>
          <p:spPr>
            <a:xfrm>
              <a:off x="-1076525" y="3572525"/>
              <a:ext cx="126925" cy="104075"/>
            </a:xfrm>
            <a:custGeom>
              <a:avLst/>
              <a:gdLst/>
              <a:ahLst/>
              <a:cxnLst/>
              <a:rect l="l" t="t" r="r" b="b"/>
              <a:pathLst>
                <a:path w="5077" h="4163" extrusionOk="0">
                  <a:moveTo>
                    <a:pt x="3337" y="1"/>
                  </a:moveTo>
                  <a:cubicBezTo>
                    <a:pt x="3025" y="1"/>
                    <a:pt x="2736" y="55"/>
                    <a:pt x="2602" y="165"/>
                  </a:cubicBezTo>
                  <a:cubicBezTo>
                    <a:pt x="2665" y="715"/>
                    <a:pt x="1798" y="906"/>
                    <a:pt x="1841" y="1477"/>
                  </a:cubicBezTo>
                  <a:cubicBezTo>
                    <a:pt x="1819" y="1815"/>
                    <a:pt x="1544" y="1900"/>
                    <a:pt x="1248" y="1963"/>
                  </a:cubicBezTo>
                  <a:cubicBezTo>
                    <a:pt x="254" y="2513"/>
                    <a:pt x="1" y="4099"/>
                    <a:pt x="1502" y="4163"/>
                  </a:cubicBezTo>
                  <a:cubicBezTo>
                    <a:pt x="2412" y="3824"/>
                    <a:pt x="3173" y="3190"/>
                    <a:pt x="3659" y="2365"/>
                  </a:cubicBezTo>
                  <a:cubicBezTo>
                    <a:pt x="3793" y="1912"/>
                    <a:pt x="4060" y="1739"/>
                    <a:pt x="4460" y="1739"/>
                  </a:cubicBezTo>
                  <a:cubicBezTo>
                    <a:pt x="4565" y="1739"/>
                    <a:pt x="4678" y="1751"/>
                    <a:pt x="4801" y="1773"/>
                  </a:cubicBezTo>
                  <a:cubicBezTo>
                    <a:pt x="4738" y="1604"/>
                    <a:pt x="5076" y="1477"/>
                    <a:pt x="4865" y="1286"/>
                  </a:cubicBezTo>
                  <a:cubicBezTo>
                    <a:pt x="4670" y="1119"/>
                    <a:pt x="4486" y="1055"/>
                    <a:pt x="4305" y="1055"/>
                  </a:cubicBezTo>
                  <a:cubicBezTo>
                    <a:pt x="3779" y="1055"/>
                    <a:pt x="3290" y="1599"/>
                    <a:pt x="2708" y="1709"/>
                  </a:cubicBezTo>
                  <a:cubicBezTo>
                    <a:pt x="2792" y="1202"/>
                    <a:pt x="3215" y="948"/>
                    <a:pt x="3511" y="715"/>
                  </a:cubicBezTo>
                  <a:cubicBezTo>
                    <a:pt x="3571" y="673"/>
                    <a:pt x="3645" y="658"/>
                    <a:pt x="3726" y="658"/>
                  </a:cubicBezTo>
                  <a:cubicBezTo>
                    <a:pt x="3891" y="658"/>
                    <a:pt x="4083" y="718"/>
                    <a:pt x="4233" y="718"/>
                  </a:cubicBezTo>
                  <a:cubicBezTo>
                    <a:pt x="4373" y="718"/>
                    <a:pt x="4476" y="666"/>
                    <a:pt x="4484" y="461"/>
                  </a:cubicBezTo>
                  <a:cubicBezTo>
                    <a:pt x="4458" y="156"/>
                    <a:pt x="3864" y="1"/>
                    <a:pt x="3337"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4" name="Google Shape;1294;p9"/>
            <p:cNvSpPr/>
            <p:nvPr/>
          </p:nvSpPr>
          <p:spPr>
            <a:xfrm>
              <a:off x="-2407875" y="4057575"/>
              <a:ext cx="141200" cy="94050"/>
            </a:xfrm>
            <a:custGeom>
              <a:avLst/>
              <a:gdLst/>
              <a:ahLst/>
              <a:cxnLst/>
              <a:rect l="l" t="t" r="r" b="b"/>
              <a:pathLst>
                <a:path w="5648" h="3762" extrusionOk="0">
                  <a:moveTo>
                    <a:pt x="4962" y="0"/>
                  </a:moveTo>
                  <a:cubicBezTo>
                    <a:pt x="4363" y="0"/>
                    <a:pt x="3743" y="352"/>
                    <a:pt x="3532" y="940"/>
                  </a:cubicBezTo>
                  <a:cubicBezTo>
                    <a:pt x="3405" y="1638"/>
                    <a:pt x="2665" y="1743"/>
                    <a:pt x="2369" y="2293"/>
                  </a:cubicBezTo>
                  <a:cubicBezTo>
                    <a:pt x="2144" y="2744"/>
                    <a:pt x="1958" y="2962"/>
                    <a:pt x="1704" y="2962"/>
                  </a:cubicBezTo>
                  <a:cubicBezTo>
                    <a:pt x="1506" y="2962"/>
                    <a:pt x="1265" y="2828"/>
                    <a:pt x="931" y="2568"/>
                  </a:cubicBezTo>
                  <a:cubicBezTo>
                    <a:pt x="656" y="2399"/>
                    <a:pt x="677" y="2188"/>
                    <a:pt x="740" y="1955"/>
                  </a:cubicBezTo>
                  <a:cubicBezTo>
                    <a:pt x="844" y="1728"/>
                    <a:pt x="715" y="1616"/>
                    <a:pt x="571" y="1616"/>
                  </a:cubicBezTo>
                  <a:cubicBezTo>
                    <a:pt x="420" y="1616"/>
                    <a:pt x="253" y="1738"/>
                    <a:pt x="317" y="1976"/>
                  </a:cubicBezTo>
                  <a:cubicBezTo>
                    <a:pt x="85" y="2293"/>
                    <a:pt x="0" y="2801"/>
                    <a:pt x="360" y="3076"/>
                  </a:cubicBezTo>
                  <a:cubicBezTo>
                    <a:pt x="1067" y="3522"/>
                    <a:pt x="1545" y="3761"/>
                    <a:pt x="1963" y="3761"/>
                  </a:cubicBezTo>
                  <a:cubicBezTo>
                    <a:pt x="2358" y="3761"/>
                    <a:pt x="2699" y="3549"/>
                    <a:pt x="3130" y="3097"/>
                  </a:cubicBezTo>
                  <a:cubicBezTo>
                    <a:pt x="3997" y="2166"/>
                    <a:pt x="5097" y="1342"/>
                    <a:pt x="5647" y="178"/>
                  </a:cubicBezTo>
                  <a:cubicBezTo>
                    <a:pt x="5441" y="57"/>
                    <a:pt x="5203" y="0"/>
                    <a:pt x="4962"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5" name="Google Shape;1295;p9"/>
            <p:cNvSpPr/>
            <p:nvPr/>
          </p:nvSpPr>
          <p:spPr>
            <a:xfrm>
              <a:off x="-869800" y="3762375"/>
              <a:ext cx="147025" cy="84950"/>
            </a:xfrm>
            <a:custGeom>
              <a:avLst/>
              <a:gdLst/>
              <a:ahLst/>
              <a:cxnLst/>
              <a:rect l="l" t="t" r="r" b="b"/>
              <a:pathLst>
                <a:path w="5881" h="3398" extrusionOk="0">
                  <a:moveTo>
                    <a:pt x="3321" y="0"/>
                  </a:moveTo>
                  <a:cubicBezTo>
                    <a:pt x="2724" y="0"/>
                    <a:pt x="1587" y="1645"/>
                    <a:pt x="652" y="1645"/>
                  </a:cubicBezTo>
                  <a:cubicBezTo>
                    <a:pt x="646" y="1645"/>
                    <a:pt x="641" y="1645"/>
                    <a:pt x="635" y="1644"/>
                  </a:cubicBezTo>
                  <a:cubicBezTo>
                    <a:pt x="339" y="1666"/>
                    <a:pt x="530" y="2004"/>
                    <a:pt x="276" y="2067"/>
                  </a:cubicBezTo>
                  <a:cubicBezTo>
                    <a:pt x="1" y="2448"/>
                    <a:pt x="170" y="2829"/>
                    <a:pt x="276" y="3188"/>
                  </a:cubicBezTo>
                  <a:lnTo>
                    <a:pt x="445" y="3209"/>
                  </a:lnTo>
                  <a:cubicBezTo>
                    <a:pt x="481" y="3205"/>
                    <a:pt x="517" y="3203"/>
                    <a:pt x="553" y="3203"/>
                  </a:cubicBezTo>
                  <a:cubicBezTo>
                    <a:pt x="921" y="3203"/>
                    <a:pt x="1302" y="3397"/>
                    <a:pt x="1640" y="3397"/>
                  </a:cubicBezTo>
                  <a:cubicBezTo>
                    <a:pt x="1779" y="3397"/>
                    <a:pt x="1911" y="3365"/>
                    <a:pt x="2031" y="3273"/>
                  </a:cubicBezTo>
                  <a:cubicBezTo>
                    <a:pt x="2645" y="2850"/>
                    <a:pt x="3491" y="2554"/>
                    <a:pt x="3892" y="2089"/>
                  </a:cubicBezTo>
                  <a:cubicBezTo>
                    <a:pt x="4358" y="1306"/>
                    <a:pt x="5881" y="1243"/>
                    <a:pt x="5606" y="164"/>
                  </a:cubicBezTo>
                  <a:cubicBezTo>
                    <a:pt x="5575" y="156"/>
                    <a:pt x="5540" y="153"/>
                    <a:pt x="5503" y="153"/>
                  </a:cubicBezTo>
                  <a:cubicBezTo>
                    <a:pt x="4820" y="153"/>
                    <a:pt x="3102" y="1370"/>
                    <a:pt x="2581" y="1771"/>
                  </a:cubicBezTo>
                  <a:cubicBezTo>
                    <a:pt x="2877" y="1179"/>
                    <a:pt x="3533" y="756"/>
                    <a:pt x="3491" y="58"/>
                  </a:cubicBezTo>
                  <a:cubicBezTo>
                    <a:pt x="3441" y="18"/>
                    <a:pt x="3384" y="0"/>
                    <a:pt x="3321"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6" name="Google Shape;1296;p9"/>
            <p:cNvSpPr/>
            <p:nvPr/>
          </p:nvSpPr>
          <p:spPr>
            <a:xfrm>
              <a:off x="-2475025" y="3887900"/>
              <a:ext cx="118975" cy="96950"/>
            </a:xfrm>
            <a:custGeom>
              <a:avLst/>
              <a:gdLst/>
              <a:ahLst/>
              <a:cxnLst/>
              <a:rect l="l" t="t" r="r" b="b"/>
              <a:pathLst>
                <a:path w="4759" h="3878" extrusionOk="0">
                  <a:moveTo>
                    <a:pt x="2337" y="1"/>
                  </a:moveTo>
                  <a:cubicBezTo>
                    <a:pt x="1329" y="1"/>
                    <a:pt x="678" y="1172"/>
                    <a:pt x="550" y="1995"/>
                  </a:cubicBezTo>
                  <a:cubicBezTo>
                    <a:pt x="0" y="3010"/>
                    <a:pt x="867" y="3751"/>
                    <a:pt x="1883" y="3878"/>
                  </a:cubicBezTo>
                  <a:cubicBezTo>
                    <a:pt x="2665" y="3095"/>
                    <a:pt x="4759" y="1953"/>
                    <a:pt x="3215" y="832"/>
                  </a:cubicBezTo>
                  <a:cubicBezTo>
                    <a:pt x="2898" y="621"/>
                    <a:pt x="2961" y="346"/>
                    <a:pt x="2834" y="92"/>
                  </a:cubicBezTo>
                  <a:cubicBezTo>
                    <a:pt x="2660" y="29"/>
                    <a:pt x="2494" y="1"/>
                    <a:pt x="2337"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7" name="Google Shape;1297;p9"/>
            <p:cNvSpPr/>
            <p:nvPr/>
          </p:nvSpPr>
          <p:spPr>
            <a:xfrm>
              <a:off x="-1207650" y="3814575"/>
              <a:ext cx="107350" cy="83025"/>
            </a:xfrm>
            <a:custGeom>
              <a:avLst/>
              <a:gdLst/>
              <a:ahLst/>
              <a:cxnLst/>
              <a:rect l="l" t="t" r="r" b="b"/>
              <a:pathLst>
                <a:path w="4294" h="3321" extrusionOk="0">
                  <a:moveTo>
                    <a:pt x="2433" y="1"/>
                  </a:moveTo>
                  <a:lnTo>
                    <a:pt x="1883" y="275"/>
                  </a:lnTo>
                  <a:cubicBezTo>
                    <a:pt x="1967" y="1227"/>
                    <a:pt x="1037" y="1523"/>
                    <a:pt x="423" y="2031"/>
                  </a:cubicBezTo>
                  <a:cubicBezTo>
                    <a:pt x="0" y="2771"/>
                    <a:pt x="297" y="3194"/>
                    <a:pt x="1333" y="3321"/>
                  </a:cubicBezTo>
                  <a:cubicBezTo>
                    <a:pt x="3025" y="2665"/>
                    <a:pt x="2623" y="1227"/>
                    <a:pt x="4252" y="1121"/>
                  </a:cubicBezTo>
                  <a:lnTo>
                    <a:pt x="4294" y="783"/>
                  </a:lnTo>
                  <a:cubicBezTo>
                    <a:pt x="3955" y="22"/>
                    <a:pt x="3131" y="106"/>
                    <a:pt x="2433"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8" name="Google Shape;1298;p9"/>
            <p:cNvSpPr/>
            <p:nvPr/>
          </p:nvSpPr>
          <p:spPr>
            <a:xfrm>
              <a:off x="-1657600" y="3775075"/>
              <a:ext cx="115300" cy="89075"/>
            </a:xfrm>
            <a:custGeom>
              <a:avLst/>
              <a:gdLst/>
              <a:ahLst/>
              <a:cxnLst/>
              <a:rect l="l" t="t" r="r" b="b"/>
              <a:pathLst>
                <a:path w="4612" h="3563" extrusionOk="0">
                  <a:moveTo>
                    <a:pt x="3414" y="0"/>
                  </a:moveTo>
                  <a:cubicBezTo>
                    <a:pt x="2993" y="0"/>
                    <a:pt x="3192" y="1023"/>
                    <a:pt x="1840" y="1707"/>
                  </a:cubicBezTo>
                  <a:cubicBezTo>
                    <a:pt x="1883" y="2807"/>
                    <a:pt x="719" y="2575"/>
                    <a:pt x="0" y="2934"/>
                  </a:cubicBezTo>
                  <a:cubicBezTo>
                    <a:pt x="104" y="3374"/>
                    <a:pt x="451" y="3562"/>
                    <a:pt x="899" y="3562"/>
                  </a:cubicBezTo>
                  <a:cubicBezTo>
                    <a:pt x="2278" y="3562"/>
                    <a:pt x="4612" y="1777"/>
                    <a:pt x="3701" y="100"/>
                  </a:cubicBezTo>
                  <a:cubicBezTo>
                    <a:pt x="3579" y="31"/>
                    <a:pt x="3487" y="0"/>
                    <a:pt x="3414"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9" name="Google Shape;1299;p9"/>
            <p:cNvSpPr/>
            <p:nvPr/>
          </p:nvSpPr>
          <p:spPr>
            <a:xfrm>
              <a:off x="-2430100" y="3892350"/>
              <a:ext cx="79875" cy="94825"/>
            </a:xfrm>
            <a:custGeom>
              <a:avLst/>
              <a:gdLst/>
              <a:ahLst/>
              <a:cxnLst/>
              <a:rect l="l" t="t" r="r" b="b"/>
              <a:pathLst>
                <a:path w="3195" h="3793" extrusionOk="0">
                  <a:moveTo>
                    <a:pt x="1251" y="0"/>
                  </a:moveTo>
                  <a:cubicBezTo>
                    <a:pt x="1175" y="0"/>
                    <a:pt x="1096" y="7"/>
                    <a:pt x="1016" y="20"/>
                  </a:cubicBezTo>
                  <a:cubicBezTo>
                    <a:pt x="720" y="316"/>
                    <a:pt x="382" y="548"/>
                    <a:pt x="1185" y="760"/>
                  </a:cubicBezTo>
                  <a:cubicBezTo>
                    <a:pt x="2475" y="1162"/>
                    <a:pt x="1376" y="2684"/>
                    <a:pt x="530" y="3002"/>
                  </a:cubicBezTo>
                  <a:cubicBezTo>
                    <a:pt x="212" y="3065"/>
                    <a:pt x="1" y="3382"/>
                    <a:pt x="86" y="3700"/>
                  </a:cubicBezTo>
                  <a:cubicBezTo>
                    <a:pt x="287" y="3764"/>
                    <a:pt x="455" y="3793"/>
                    <a:pt x="600" y="3793"/>
                  </a:cubicBezTo>
                  <a:cubicBezTo>
                    <a:pt x="1354" y="3793"/>
                    <a:pt x="1459" y="3019"/>
                    <a:pt x="2116" y="2558"/>
                  </a:cubicBezTo>
                  <a:cubicBezTo>
                    <a:pt x="3194" y="1779"/>
                    <a:pt x="2538" y="0"/>
                    <a:pt x="1251"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0" name="Google Shape;1300;p9"/>
            <p:cNvSpPr/>
            <p:nvPr/>
          </p:nvSpPr>
          <p:spPr>
            <a:xfrm>
              <a:off x="-858675" y="3784450"/>
              <a:ext cx="124800" cy="72900"/>
            </a:xfrm>
            <a:custGeom>
              <a:avLst/>
              <a:gdLst/>
              <a:ahLst/>
              <a:cxnLst/>
              <a:rect l="l" t="t" r="r" b="b"/>
              <a:pathLst>
                <a:path w="4992" h="2916" extrusionOk="0">
                  <a:moveTo>
                    <a:pt x="4991" y="85"/>
                  </a:moveTo>
                  <a:lnTo>
                    <a:pt x="4991" y="85"/>
                  </a:lnTo>
                  <a:cubicBezTo>
                    <a:pt x="4590" y="233"/>
                    <a:pt x="3638" y="0"/>
                    <a:pt x="3553" y="529"/>
                  </a:cubicBezTo>
                  <a:cubicBezTo>
                    <a:pt x="3744" y="1523"/>
                    <a:pt x="2242" y="1142"/>
                    <a:pt x="1925" y="1840"/>
                  </a:cubicBezTo>
                  <a:cubicBezTo>
                    <a:pt x="1784" y="2210"/>
                    <a:pt x="1565" y="2322"/>
                    <a:pt x="1324" y="2322"/>
                  </a:cubicBezTo>
                  <a:cubicBezTo>
                    <a:pt x="952" y="2322"/>
                    <a:pt x="529" y="2056"/>
                    <a:pt x="260" y="2056"/>
                  </a:cubicBezTo>
                  <a:cubicBezTo>
                    <a:pt x="125" y="2056"/>
                    <a:pt x="30" y="2124"/>
                    <a:pt x="0" y="2326"/>
                  </a:cubicBezTo>
                  <a:cubicBezTo>
                    <a:pt x="340" y="2745"/>
                    <a:pt x="752" y="2916"/>
                    <a:pt x="1193" y="2916"/>
                  </a:cubicBezTo>
                  <a:cubicBezTo>
                    <a:pt x="2648" y="2916"/>
                    <a:pt x="4423" y="1058"/>
                    <a:pt x="4991" y="85"/>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1" name="Google Shape;1301;p9"/>
            <p:cNvSpPr/>
            <p:nvPr/>
          </p:nvSpPr>
          <p:spPr>
            <a:xfrm>
              <a:off x="-1715775" y="4022375"/>
              <a:ext cx="82525" cy="97300"/>
            </a:xfrm>
            <a:custGeom>
              <a:avLst/>
              <a:gdLst/>
              <a:ahLst/>
              <a:cxnLst/>
              <a:rect l="l" t="t" r="r" b="b"/>
              <a:pathLst>
                <a:path w="3301" h="3892" extrusionOk="0">
                  <a:moveTo>
                    <a:pt x="2164" y="1"/>
                  </a:moveTo>
                  <a:cubicBezTo>
                    <a:pt x="2076" y="1"/>
                    <a:pt x="2004" y="47"/>
                    <a:pt x="1968" y="191"/>
                  </a:cubicBezTo>
                  <a:cubicBezTo>
                    <a:pt x="1714" y="381"/>
                    <a:pt x="1545" y="677"/>
                    <a:pt x="1545" y="994"/>
                  </a:cubicBezTo>
                  <a:cubicBezTo>
                    <a:pt x="1376" y="1925"/>
                    <a:pt x="1" y="2411"/>
                    <a:pt x="530" y="3469"/>
                  </a:cubicBezTo>
                  <a:cubicBezTo>
                    <a:pt x="675" y="3736"/>
                    <a:pt x="995" y="3891"/>
                    <a:pt x="1306" y="3891"/>
                  </a:cubicBezTo>
                  <a:cubicBezTo>
                    <a:pt x="1536" y="3891"/>
                    <a:pt x="1760" y="3806"/>
                    <a:pt x="1904" y="3617"/>
                  </a:cubicBezTo>
                  <a:cubicBezTo>
                    <a:pt x="2179" y="2432"/>
                    <a:pt x="3300" y="1502"/>
                    <a:pt x="3258" y="233"/>
                  </a:cubicBezTo>
                  <a:lnTo>
                    <a:pt x="2708" y="148"/>
                  </a:lnTo>
                  <a:cubicBezTo>
                    <a:pt x="2698" y="150"/>
                    <a:pt x="2687" y="151"/>
                    <a:pt x="2676" y="151"/>
                  </a:cubicBezTo>
                  <a:cubicBezTo>
                    <a:pt x="2534" y="151"/>
                    <a:pt x="2323" y="1"/>
                    <a:pt x="2164"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2" name="Google Shape;1302;p9"/>
            <p:cNvSpPr/>
            <p:nvPr/>
          </p:nvSpPr>
          <p:spPr>
            <a:xfrm>
              <a:off x="-1209225" y="4031875"/>
              <a:ext cx="103650" cy="71425"/>
            </a:xfrm>
            <a:custGeom>
              <a:avLst/>
              <a:gdLst/>
              <a:ahLst/>
              <a:cxnLst/>
              <a:rect l="l" t="t" r="r" b="b"/>
              <a:pathLst>
                <a:path w="4146" h="2857" extrusionOk="0">
                  <a:moveTo>
                    <a:pt x="3786" y="1"/>
                  </a:moveTo>
                  <a:cubicBezTo>
                    <a:pt x="3046" y="85"/>
                    <a:pt x="2305" y="64"/>
                    <a:pt x="1586" y="128"/>
                  </a:cubicBezTo>
                  <a:lnTo>
                    <a:pt x="1015" y="593"/>
                  </a:lnTo>
                  <a:cubicBezTo>
                    <a:pt x="931" y="678"/>
                    <a:pt x="888" y="762"/>
                    <a:pt x="867" y="889"/>
                  </a:cubicBezTo>
                  <a:cubicBezTo>
                    <a:pt x="867" y="1460"/>
                    <a:pt x="0" y="1756"/>
                    <a:pt x="254" y="2412"/>
                  </a:cubicBezTo>
                  <a:cubicBezTo>
                    <a:pt x="536" y="2704"/>
                    <a:pt x="899" y="2857"/>
                    <a:pt x="1245" y="2857"/>
                  </a:cubicBezTo>
                  <a:cubicBezTo>
                    <a:pt x="1652" y="2857"/>
                    <a:pt x="2036" y="2646"/>
                    <a:pt x="2242" y="2200"/>
                  </a:cubicBezTo>
                  <a:cubicBezTo>
                    <a:pt x="2305" y="2031"/>
                    <a:pt x="2263" y="1862"/>
                    <a:pt x="2157" y="1756"/>
                  </a:cubicBezTo>
                  <a:cubicBezTo>
                    <a:pt x="2106" y="1735"/>
                    <a:pt x="2059" y="1725"/>
                    <a:pt x="2015" y="1725"/>
                  </a:cubicBezTo>
                  <a:cubicBezTo>
                    <a:pt x="1762" y="1725"/>
                    <a:pt x="1611" y="2027"/>
                    <a:pt x="1362" y="2027"/>
                  </a:cubicBezTo>
                  <a:cubicBezTo>
                    <a:pt x="1314" y="2027"/>
                    <a:pt x="1262" y="2016"/>
                    <a:pt x="1206" y="1989"/>
                  </a:cubicBezTo>
                  <a:cubicBezTo>
                    <a:pt x="1461" y="1559"/>
                    <a:pt x="1576" y="1366"/>
                    <a:pt x="1705" y="1366"/>
                  </a:cubicBezTo>
                  <a:cubicBezTo>
                    <a:pt x="1811" y="1366"/>
                    <a:pt x="1926" y="1497"/>
                    <a:pt x="2136" y="1735"/>
                  </a:cubicBezTo>
                  <a:cubicBezTo>
                    <a:pt x="2338" y="1823"/>
                    <a:pt x="2499" y="1859"/>
                    <a:pt x="2631" y="1859"/>
                  </a:cubicBezTo>
                  <a:cubicBezTo>
                    <a:pt x="3230" y="1859"/>
                    <a:pt x="3210" y="1093"/>
                    <a:pt x="3574" y="868"/>
                  </a:cubicBezTo>
                  <a:lnTo>
                    <a:pt x="3574" y="868"/>
                  </a:lnTo>
                  <a:cubicBezTo>
                    <a:pt x="3426" y="1079"/>
                    <a:pt x="3320" y="1291"/>
                    <a:pt x="3765" y="1418"/>
                  </a:cubicBezTo>
                  <a:cubicBezTo>
                    <a:pt x="3765" y="953"/>
                    <a:pt x="4145" y="487"/>
                    <a:pt x="3786"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3" name="Google Shape;1303;p9"/>
            <p:cNvSpPr/>
            <p:nvPr/>
          </p:nvSpPr>
          <p:spPr>
            <a:xfrm>
              <a:off x="-2402600" y="4013900"/>
              <a:ext cx="103125" cy="108950"/>
            </a:xfrm>
            <a:custGeom>
              <a:avLst/>
              <a:gdLst/>
              <a:ahLst/>
              <a:cxnLst/>
              <a:rect l="l" t="t" r="r" b="b"/>
              <a:pathLst>
                <a:path w="4125" h="4358" extrusionOk="0">
                  <a:moveTo>
                    <a:pt x="3258" y="1"/>
                  </a:moveTo>
                  <a:cubicBezTo>
                    <a:pt x="1883" y="720"/>
                    <a:pt x="826" y="1925"/>
                    <a:pt x="276" y="3385"/>
                  </a:cubicBezTo>
                  <a:cubicBezTo>
                    <a:pt x="635" y="3638"/>
                    <a:pt x="1" y="4188"/>
                    <a:pt x="656" y="4358"/>
                  </a:cubicBezTo>
                  <a:cubicBezTo>
                    <a:pt x="720" y="4315"/>
                    <a:pt x="741" y="4231"/>
                    <a:pt x="656" y="4188"/>
                  </a:cubicBezTo>
                  <a:cubicBezTo>
                    <a:pt x="635" y="2285"/>
                    <a:pt x="4125" y="1206"/>
                    <a:pt x="3258"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4" name="Google Shape;1304;p9"/>
            <p:cNvSpPr/>
            <p:nvPr/>
          </p:nvSpPr>
          <p:spPr>
            <a:xfrm>
              <a:off x="-2066325" y="3800825"/>
              <a:ext cx="83575" cy="106975"/>
            </a:xfrm>
            <a:custGeom>
              <a:avLst/>
              <a:gdLst/>
              <a:ahLst/>
              <a:cxnLst/>
              <a:rect l="l" t="t" r="r" b="b"/>
              <a:pathLst>
                <a:path w="3343" h="4279" extrusionOk="0">
                  <a:moveTo>
                    <a:pt x="1333" y="1"/>
                  </a:moveTo>
                  <a:lnTo>
                    <a:pt x="1333" y="22"/>
                  </a:lnTo>
                  <a:cubicBezTo>
                    <a:pt x="678" y="1333"/>
                    <a:pt x="1" y="2856"/>
                    <a:pt x="995" y="4188"/>
                  </a:cubicBezTo>
                  <a:cubicBezTo>
                    <a:pt x="1021" y="4179"/>
                    <a:pt x="1044" y="4174"/>
                    <a:pt x="1064" y="4174"/>
                  </a:cubicBezTo>
                  <a:cubicBezTo>
                    <a:pt x="1093" y="4174"/>
                    <a:pt x="1118" y="4185"/>
                    <a:pt x="1143" y="4209"/>
                  </a:cubicBezTo>
                  <a:cubicBezTo>
                    <a:pt x="1255" y="4257"/>
                    <a:pt x="1355" y="4278"/>
                    <a:pt x="1445" y="4278"/>
                  </a:cubicBezTo>
                  <a:cubicBezTo>
                    <a:pt x="2033" y="4278"/>
                    <a:pt x="2193" y="3371"/>
                    <a:pt x="2560" y="3004"/>
                  </a:cubicBezTo>
                  <a:cubicBezTo>
                    <a:pt x="2814" y="2581"/>
                    <a:pt x="3342" y="2200"/>
                    <a:pt x="3152" y="1650"/>
                  </a:cubicBezTo>
                  <a:cubicBezTo>
                    <a:pt x="2964" y="1253"/>
                    <a:pt x="3272" y="339"/>
                    <a:pt x="2645" y="339"/>
                  </a:cubicBezTo>
                  <a:cubicBezTo>
                    <a:pt x="2638" y="339"/>
                    <a:pt x="2631" y="339"/>
                    <a:pt x="2623" y="339"/>
                  </a:cubicBezTo>
                  <a:cubicBezTo>
                    <a:pt x="1777" y="1016"/>
                    <a:pt x="2285" y="2116"/>
                    <a:pt x="1629" y="2940"/>
                  </a:cubicBezTo>
                  <a:cubicBezTo>
                    <a:pt x="678" y="2010"/>
                    <a:pt x="3258" y="318"/>
                    <a:pt x="1333"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5" name="Google Shape;1305;p9"/>
            <p:cNvSpPr/>
            <p:nvPr/>
          </p:nvSpPr>
          <p:spPr>
            <a:xfrm>
              <a:off x="-2386200" y="4013900"/>
              <a:ext cx="131150" cy="123250"/>
            </a:xfrm>
            <a:custGeom>
              <a:avLst/>
              <a:gdLst/>
              <a:ahLst/>
              <a:cxnLst/>
              <a:rect l="l" t="t" r="r" b="b"/>
              <a:pathLst>
                <a:path w="5246" h="4930" extrusionOk="0">
                  <a:moveTo>
                    <a:pt x="4273" y="1"/>
                  </a:moveTo>
                  <a:cubicBezTo>
                    <a:pt x="4251" y="974"/>
                    <a:pt x="3702" y="1672"/>
                    <a:pt x="2708" y="2116"/>
                  </a:cubicBezTo>
                  <a:cubicBezTo>
                    <a:pt x="2517" y="2200"/>
                    <a:pt x="2390" y="2306"/>
                    <a:pt x="2433" y="2475"/>
                  </a:cubicBezTo>
                  <a:cubicBezTo>
                    <a:pt x="2644" y="3448"/>
                    <a:pt x="1142" y="3533"/>
                    <a:pt x="1079" y="4400"/>
                  </a:cubicBezTo>
                  <a:cubicBezTo>
                    <a:pt x="1079" y="4474"/>
                    <a:pt x="957" y="4521"/>
                    <a:pt x="809" y="4521"/>
                  </a:cubicBezTo>
                  <a:cubicBezTo>
                    <a:pt x="661" y="4521"/>
                    <a:pt x="487" y="4474"/>
                    <a:pt x="381" y="4358"/>
                  </a:cubicBezTo>
                  <a:cubicBezTo>
                    <a:pt x="430" y="4210"/>
                    <a:pt x="343" y="4184"/>
                    <a:pt x="233" y="4184"/>
                  </a:cubicBezTo>
                  <a:cubicBezTo>
                    <a:pt x="173" y="4184"/>
                    <a:pt x="107" y="4191"/>
                    <a:pt x="51" y="4191"/>
                  </a:cubicBezTo>
                  <a:cubicBezTo>
                    <a:pt x="33" y="4191"/>
                    <a:pt x="16" y="4191"/>
                    <a:pt x="0" y="4188"/>
                  </a:cubicBezTo>
                  <a:lnTo>
                    <a:pt x="0" y="4358"/>
                  </a:lnTo>
                  <a:cubicBezTo>
                    <a:pt x="211" y="4625"/>
                    <a:pt x="478" y="4929"/>
                    <a:pt x="770" y="4929"/>
                  </a:cubicBezTo>
                  <a:cubicBezTo>
                    <a:pt x="918" y="4929"/>
                    <a:pt x="1071" y="4852"/>
                    <a:pt x="1227" y="4654"/>
                  </a:cubicBezTo>
                  <a:cubicBezTo>
                    <a:pt x="1713" y="4061"/>
                    <a:pt x="2433" y="3638"/>
                    <a:pt x="2771" y="2983"/>
                  </a:cubicBezTo>
                  <a:cubicBezTo>
                    <a:pt x="3157" y="2175"/>
                    <a:pt x="3471" y="1892"/>
                    <a:pt x="4244" y="1892"/>
                  </a:cubicBezTo>
                  <a:cubicBezTo>
                    <a:pt x="4402" y="1892"/>
                    <a:pt x="4579" y="1904"/>
                    <a:pt x="4780" y="1925"/>
                  </a:cubicBezTo>
                  <a:cubicBezTo>
                    <a:pt x="5245" y="1164"/>
                    <a:pt x="4865" y="551"/>
                    <a:pt x="4273"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6" name="Google Shape;1306;p9"/>
            <p:cNvSpPr/>
            <p:nvPr/>
          </p:nvSpPr>
          <p:spPr>
            <a:xfrm>
              <a:off x="-1054850" y="3608375"/>
              <a:ext cx="98375" cy="83775"/>
            </a:xfrm>
            <a:custGeom>
              <a:avLst/>
              <a:gdLst/>
              <a:ahLst/>
              <a:cxnLst/>
              <a:rect l="l" t="t" r="r" b="b"/>
              <a:pathLst>
                <a:path w="3935" h="3351" extrusionOk="0">
                  <a:moveTo>
                    <a:pt x="3286" y="0"/>
                  </a:moveTo>
                  <a:cubicBezTo>
                    <a:pt x="3065" y="0"/>
                    <a:pt x="2878" y="122"/>
                    <a:pt x="2814" y="360"/>
                  </a:cubicBezTo>
                  <a:cubicBezTo>
                    <a:pt x="2602" y="1121"/>
                    <a:pt x="1820" y="1460"/>
                    <a:pt x="1545" y="2115"/>
                  </a:cubicBezTo>
                  <a:cubicBezTo>
                    <a:pt x="1312" y="2284"/>
                    <a:pt x="1058" y="2454"/>
                    <a:pt x="804" y="2581"/>
                  </a:cubicBezTo>
                  <a:cubicBezTo>
                    <a:pt x="402" y="2729"/>
                    <a:pt x="1" y="2855"/>
                    <a:pt x="64" y="3342"/>
                  </a:cubicBezTo>
                  <a:cubicBezTo>
                    <a:pt x="126" y="3347"/>
                    <a:pt x="187" y="3350"/>
                    <a:pt x="248" y="3350"/>
                  </a:cubicBezTo>
                  <a:cubicBezTo>
                    <a:pt x="1839" y="3350"/>
                    <a:pt x="3181" y="1540"/>
                    <a:pt x="3934" y="339"/>
                  </a:cubicBezTo>
                  <a:cubicBezTo>
                    <a:pt x="3738" y="111"/>
                    <a:pt x="3496" y="0"/>
                    <a:pt x="3286"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7" name="Google Shape;1307;p9"/>
            <p:cNvSpPr/>
            <p:nvPr/>
          </p:nvSpPr>
          <p:spPr>
            <a:xfrm>
              <a:off x="-2025025" y="3796425"/>
              <a:ext cx="88800" cy="110275"/>
            </a:xfrm>
            <a:custGeom>
              <a:avLst/>
              <a:gdLst/>
              <a:ahLst/>
              <a:cxnLst/>
              <a:rect l="l" t="t" r="r" b="b"/>
              <a:pathLst>
                <a:path w="3552" h="4411" extrusionOk="0">
                  <a:moveTo>
                    <a:pt x="889" y="1"/>
                  </a:moveTo>
                  <a:cubicBezTo>
                    <a:pt x="649" y="1"/>
                    <a:pt x="619" y="221"/>
                    <a:pt x="1162" y="663"/>
                  </a:cubicBezTo>
                  <a:cubicBezTo>
                    <a:pt x="1373" y="832"/>
                    <a:pt x="1310" y="1001"/>
                    <a:pt x="1141" y="1150"/>
                  </a:cubicBezTo>
                  <a:cubicBezTo>
                    <a:pt x="992" y="1678"/>
                    <a:pt x="1881" y="2186"/>
                    <a:pt x="1141" y="2588"/>
                  </a:cubicBezTo>
                  <a:cubicBezTo>
                    <a:pt x="770" y="2670"/>
                    <a:pt x="1" y="4411"/>
                    <a:pt x="696" y="4411"/>
                  </a:cubicBezTo>
                  <a:cubicBezTo>
                    <a:pt x="716" y="4411"/>
                    <a:pt x="737" y="4409"/>
                    <a:pt x="760" y="4406"/>
                  </a:cubicBezTo>
                  <a:cubicBezTo>
                    <a:pt x="3552" y="1477"/>
                    <a:pt x="1512" y="1"/>
                    <a:pt x="889"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8" name="Google Shape;1308;p9"/>
            <p:cNvSpPr/>
            <p:nvPr/>
          </p:nvSpPr>
          <p:spPr>
            <a:xfrm>
              <a:off x="-2743625" y="4091025"/>
              <a:ext cx="81975" cy="78875"/>
            </a:xfrm>
            <a:custGeom>
              <a:avLst/>
              <a:gdLst/>
              <a:ahLst/>
              <a:cxnLst/>
              <a:rect l="l" t="t" r="r" b="b"/>
              <a:pathLst>
                <a:path w="3279" h="3155" extrusionOk="0">
                  <a:moveTo>
                    <a:pt x="2655" y="0"/>
                  </a:moveTo>
                  <a:cubicBezTo>
                    <a:pt x="2457" y="0"/>
                    <a:pt x="2305" y="192"/>
                    <a:pt x="1967" y="638"/>
                  </a:cubicBezTo>
                  <a:cubicBezTo>
                    <a:pt x="1269" y="1463"/>
                    <a:pt x="127" y="2034"/>
                    <a:pt x="0" y="3155"/>
                  </a:cubicBezTo>
                  <a:cubicBezTo>
                    <a:pt x="1756" y="2943"/>
                    <a:pt x="2411" y="2119"/>
                    <a:pt x="3279" y="300"/>
                  </a:cubicBezTo>
                  <a:cubicBezTo>
                    <a:pt x="2979" y="109"/>
                    <a:pt x="2804" y="0"/>
                    <a:pt x="2655"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9" name="Google Shape;1309;p9"/>
            <p:cNvSpPr/>
            <p:nvPr/>
          </p:nvSpPr>
          <p:spPr>
            <a:xfrm>
              <a:off x="-1964275" y="3977375"/>
              <a:ext cx="102600" cy="85350"/>
            </a:xfrm>
            <a:custGeom>
              <a:avLst/>
              <a:gdLst/>
              <a:ahLst/>
              <a:cxnLst/>
              <a:rect l="l" t="t" r="r" b="b"/>
              <a:pathLst>
                <a:path w="4104" h="3414" extrusionOk="0">
                  <a:moveTo>
                    <a:pt x="3439" y="0"/>
                  </a:moveTo>
                  <a:cubicBezTo>
                    <a:pt x="3010" y="0"/>
                    <a:pt x="3012" y="466"/>
                    <a:pt x="2814" y="700"/>
                  </a:cubicBezTo>
                  <a:cubicBezTo>
                    <a:pt x="2665" y="1145"/>
                    <a:pt x="1946" y="1335"/>
                    <a:pt x="1925" y="1758"/>
                  </a:cubicBezTo>
                  <a:cubicBezTo>
                    <a:pt x="1862" y="2836"/>
                    <a:pt x="635" y="2562"/>
                    <a:pt x="1" y="3090"/>
                  </a:cubicBezTo>
                  <a:cubicBezTo>
                    <a:pt x="278" y="3316"/>
                    <a:pt x="585" y="3413"/>
                    <a:pt x="902" y="3413"/>
                  </a:cubicBezTo>
                  <a:cubicBezTo>
                    <a:pt x="2401" y="3413"/>
                    <a:pt x="4103" y="1232"/>
                    <a:pt x="3702" y="45"/>
                  </a:cubicBezTo>
                  <a:cubicBezTo>
                    <a:pt x="3599" y="14"/>
                    <a:pt x="3513" y="0"/>
                    <a:pt x="3439"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0" name="Google Shape;1310;p9"/>
            <p:cNvSpPr/>
            <p:nvPr/>
          </p:nvSpPr>
          <p:spPr>
            <a:xfrm>
              <a:off x="-2311650" y="3692450"/>
              <a:ext cx="94325" cy="88925"/>
            </a:xfrm>
            <a:custGeom>
              <a:avLst/>
              <a:gdLst/>
              <a:ahLst/>
              <a:cxnLst/>
              <a:rect l="l" t="t" r="r" b="b"/>
              <a:pathLst>
                <a:path w="3773" h="3557" extrusionOk="0">
                  <a:moveTo>
                    <a:pt x="3321" y="0"/>
                  </a:moveTo>
                  <a:lnTo>
                    <a:pt x="3321" y="0"/>
                  </a:lnTo>
                  <a:cubicBezTo>
                    <a:pt x="1354" y="550"/>
                    <a:pt x="3109" y="2411"/>
                    <a:pt x="910" y="2749"/>
                  </a:cubicBezTo>
                  <a:cubicBezTo>
                    <a:pt x="635" y="2961"/>
                    <a:pt x="43" y="2686"/>
                    <a:pt x="0" y="3215"/>
                  </a:cubicBezTo>
                  <a:cubicBezTo>
                    <a:pt x="318" y="3453"/>
                    <a:pt x="646" y="3557"/>
                    <a:pt x="967" y="3557"/>
                  </a:cubicBezTo>
                  <a:cubicBezTo>
                    <a:pt x="2441" y="3557"/>
                    <a:pt x="3772" y="1372"/>
                    <a:pt x="3321"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1" name="Google Shape;1311;p9"/>
            <p:cNvSpPr/>
            <p:nvPr/>
          </p:nvSpPr>
          <p:spPr>
            <a:xfrm>
              <a:off x="-1678225" y="3763825"/>
              <a:ext cx="87800" cy="86200"/>
            </a:xfrm>
            <a:custGeom>
              <a:avLst/>
              <a:gdLst/>
              <a:ahLst/>
              <a:cxnLst/>
              <a:rect l="l" t="t" r="r" b="b"/>
              <a:pathLst>
                <a:path w="3512" h="3448" extrusionOk="0">
                  <a:moveTo>
                    <a:pt x="2538" y="0"/>
                  </a:moveTo>
                  <a:lnTo>
                    <a:pt x="2538" y="0"/>
                  </a:lnTo>
                  <a:cubicBezTo>
                    <a:pt x="2010" y="360"/>
                    <a:pt x="1777" y="1037"/>
                    <a:pt x="1016" y="1163"/>
                  </a:cubicBezTo>
                  <a:cubicBezTo>
                    <a:pt x="614" y="1375"/>
                    <a:pt x="550" y="1819"/>
                    <a:pt x="275" y="2136"/>
                  </a:cubicBezTo>
                  <a:cubicBezTo>
                    <a:pt x="0" y="2454"/>
                    <a:pt x="297" y="3448"/>
                    <a:pt x="783" y="3448"/>
                  </a:cubicBezTo>
                  <a:cubicBezTo>
                    <a:pt x="1756" y="3384"/>
                    <a:pt x="3088" y="3363"/>
                    <a:pt x="2708" y="2157"/>
                  </a:cubicBezTo>
                  <a:lnTo>
                    <a:pt x="2581" y="2115"/>
                  </a:lnTo>
                  <a:cubicBezTo>
                    <a:pt x="2242" y="2263"/>
                    <a:pt x="2306" y="2644"/>
                    <a:pt x="2010" y="2792"/>
                  </a:cubicBezTo>
                  <a:cubicBezTo>
                    <a:pt x="1919" y="2832"/>
                    <a:pt x="1780" y="2858"/>
                    <a:pt x="1669" y="2858"/>
                  </a:cubicBezTo>
                  <a:cubicBezTo>
                    <a:pt x="1547" y="2858"/>
                    <a:pt x="1458" y="2827"/>
                    <a:pt x="1502" y="2750"/>
                  </a:cubicBezTo>
                  <a:cubicBezTo>
                    <a:pt x="1735" y="2390"/>
                    <a:pt x="1291" y="1798"/>
                    <a:pt x="2010" y="1629"/>
                  </a:cubicBezTo>
                  <a:cubicBezTo>
                    <a:pt x="2581" y="1396"/>
                    <a:pt x="3511" y="296"/>
                    <a:pt x="2538"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2" name="Google Shape;1312;p9"/>
            <p:cNvSpPr/>
            <p:nvPr/>
          </p:nvSpPr>
          <p:spPr>
            <a:xfrm>
              <a:off x="-2786250" y="4057250"/>
              <a:ext cx="89275" cy="103275"/>
            </a:xfrm>
            <a:custGeom>
              <a:avLst/>
              <a:gdLst/>
              <a:ahLst/>
              <a:cxnLst/>
              <a:rect l="l" t="t" r="r" b="b"/>
              <a:pathLst>
                <a:path w="3571" h="4131" extrusionOk="0">
                  <a:moveTo>
                    <a:pt x="3320" y="1"/>
                  </a:moveTo>
                  <a:cubicBezTo>
                    <a:pt x="3281" y="1"/>
                    <a:pt x="3236" y="14"/>
                    <a:pt x="3186" y="43"/>
                  </a:cubicBezTo>
                  <a:cubicBezTo>
                    <a:pt x="1875" y="297"/>
                    <a:pt x="902" y="1799"/>
                    <a:pt x="500" y="2941"/>
                  </a:cubicBezTo>
                  <a:cubicBezTo>
                    <a:pt x="0" y="3367"/>
                    <a:pt x="808" y="4130"/>
                    <a:pt x="1326" y="4130"/>
                  </a:cubicBezTo>
                  <a:cubicBezTo>
                    <a:pt x="1553" y="4130"/>
                    <a:pt x="1725" y="3983"/>
                    <a:pt x="1705" y="3596"/>
                  </a:cubicBezTo>
                  <a:cubicBezTo>
                    <a:pt x="1748" y="3195"/>
                    <a:pt x="1134" y="2793"/>
                    <a:pt x="1473" y="2454"/>
                  </a:cubicBezTo>
                  <a:cubicBezTo>
                    <a:pt x="2107" y="1862"/>
                    <a:pt x="2424" y="1016"/>
                    <a:pt x="3334" y="614"/>
                  </a:cubicBezTo>
                  <a:cubicBezTo>
                    <a:pt x="3570" y="487"/>
                    <a:pt x="3557" y="1"/>
                    <a:pt x="3320"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3" name="Google Shape;1313;p9"/>
            <p:cNvSpPr/>
            <p:nvPr/>
          </p:nvSpPr>
          <p:spPr>
            <a:xfrm>
              <a:off x="-1699900" y="4050150"/>
              <a:ext cx="94675" cy="82875"/>
            </a:xfrm>
            <a:custGeom>
              <a:avLst/>
              <a:gdLst/>
              <a:ahLst/>
              <a:cxnLst/>
              <a:rect l="l" t="t" r="r" b="b"/>
              <a:pathLst>
                <a:path w="3787" h="3315" extrusionOk="0">
                  <a:moveTo>
                    <a:pt x="2841" y="0"/>
                  </a:moveTo>
                  <a:cubicBezTo>
                    <a:pt x="2127" y="0"/>
                    <a:pt x="1428" y="2279"/>
                    <a:pt x="952" y="2590"/>
                  </a:cubicBezTo>
                  <a:cubicBezTo>
                    <a:pt x="719" y="2759"/>
                    <a:pt x="0" y="2611"/>
                    <a:pt x="402" y="3225"/>
                  </a:cubicBezTo>
                  <a:cubicBezTo>
                    <a:pt x="528" y="3288"/>
                    <a:pt x="645" y="3315"/>
                    <a:pt x="756" y="3315"/>
                  </a:cubicBezTo>
                  <a:cubicBezTo>
                    <a:pt x="1391" y="3315"/>
                    <a:pt x="1814" y="2413"/>
                    <a:pt x="2390" y="2125"/>
                  </a:cubicBezTo>
                  <a:cubicBezTo>
                    <a:pt x="2919" y="1596"/>
                    <a:pt x="3786" y="1089"/>
                    <a:pt x="3173" y="179"/>
                  </a:cubicBezTo>
                  <a:cubicBezTo>
                    <a:pt x="3062" y="55"/>
                    <a:pt x="2952" y="0"/>
                    <a:pt x="2841"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4" name="Google Shape;1314;p9"/>
            <p:cNvSpPr/>
            <p:nvPr/>
          </p:nvSpPr>
          <p:spPr>
            <a:xfrm>
              <a:off x="-2789625" y="3788150"/>
              <a:ext cx="65050" cy="96625"/>
            </a:xfrm>
            <a:custGeom>
              <a:avLst/>
              <a:gdLst/>
              <a:ahLst/>
              <a:cxnLst/>
              <a:rect l="l" t="t" r="r" b="b"/>
              <a:pathLst>
                <a:path w="2602" h="3865" extrusionOk="0">
                  <a:moveTo>
                    <a:pt x="1840" y="0"/>
                  </a:moveTo>
                  <a:lnTo>
                    <a:pt x="1840" y="0"/>
                  </a:lnTo>
                  <a:cubicBezTo>
                    <a:pt x="1312" y="1481"/>
                    <a:pt x="1502" y="2813"/>
                    <a:pt x="0" y="3849"/>
                  </a:cubicBezTo>
                  <a:cubicBezTo>
                    <a:pt x="99" y="3859"/>
                    <a:pt x="189" y="3864"/>
                    <a:pt x="273" y="3864"/>
                  </a:cubicBezTo>
                  <a:cubicBezTo>
                    <a:pt x="1228" y="3864"/>
                    <a:pt x="1253" y="3226"/>
                    <a:pt x="1798" y="2623"/>
                  </a:cubicBezTo>
                  <a:cubicBezTo>
                    <a:pt x="2602" y="2073"/>
                    <a:pt x="2559" y="719"/>
                    <a:pt x="1840"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5" name="Google Shape;1315;p9"/>
            <p:cNvSpPr/>
            <p:nvPr/>
          </p:nvSpPr>
          <p:spPr>
            <a:xfrm>
              <a:off x="-1955800" y="3959800"/>
              <a:ext cx="84075" cy="62725"/>
            </a:xfrm>
            <a:custGeom>
              <a:avLst/>
              <a:gdLst/>
              <a:ahLst/>
              <a:cxnLst/>
              <a:rect l="l" t="t" r="r" b="b"/>
              <a:pathLst>
                <a:path w="3363" h="2509" extrusionOk="0">
                  <a:moveTo>
                    <a:pt x="2039" y="1"/>
                  </a:moveTo>
                  <a:cubicBezTo>
                    <a:pt x="1810" y="1"/>
                    <a:pt x="1590" y="17"/>
                    <a:pt x="1417" y="29"/>
                  </a:cubicBezTo>
                  <a:cubicBezTo>
                    <a:pt x="1840" y="1361"/>
                    <a:pt x="0" y="1425"/>
                    <a:pt x="402" y="2228"/>
                  </a:cubicBezTo>
                  <a:cubicBezTo>
                    <a:pt x="582" y="2430"/>
                    <a:pt x="773" y="2509"/>
                    <a:pt x="968" y="2509"/>
                  </a:cubicBezTo>
                  <a:cubicBezTo>
                    <a:pt x="1551" y="2509"/>
                    <a:pt x="2173" y="1800"/>
                    <a:pt x="2665" y="1530"/>
                  </a:cubicBezTo>
                  <a:cubicBezTo>
                    <a:pt x="2897" y="1277"/>
                    <a:pt x="2771" y="748"/>
                    <a:pt x="3363" y="748"/>
                  </a:cubicBezTo>
                  <a:cubicBezTo>
                    <a:pt x="3332" y="117"/>
                    <a:pt x="2652" y="1"/>
                    <a:pt x="2039"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6" name="Google Shape;1316;p9"/>
            <p:cNvSpPr/>
            <p:nvPr/>
          </p:nvSpPr>
          <p:spPr>
            <a:xfrm>
              <a:off x="-2043050" y="3795025"/>
              <a:ext cx="43900" cy="86200"/>
            </a:xfrm>
            <a:custGeom>
              <a:avLst/>
              <a:gdLst/>
              <a:ahLst/>
              <a:cxnLst/>
              <a:rect l="l" t="t" r="r" b="b"/>
              <a:pathLst>
                <a:path w="1756" h="3448" extrusionOk="0">
                  <a:moveTo>
                    <a:pt x="741" y="0"/>
                  </a:moveTo>
                  <a:cubicBezTo>
                    <a:pt x="587" y="0"/>
                    <a:pt x="455" y="42"/>
                    <a:pt x="402" y="233"/>
                  </a:cubicBezTo>
                  <a:cubicBezTo>
                    <a:pt x="1756" y="867"/>
                    <a:pt x="0" y="1840"/>
                    <a:pt x="212" y="2771"/>
                  </a:cubicBezTo>
                  <a:cubicBezTo>
                    <a:pt x="233" y="3045"/>
                    <a:pt x="64" y="3426"/>
                    <a:pt x="593" y="3447"/>
                  </a:cubicBezTo>
                  <a:cubicBezTo>
                    <a:pt x="1692" y="3405"/>
                    <a:pt x="1142" y="1375"/>
                    <a:pt x="1692" y="571"/>
                  </a:cubicBezTo>
                  <a:cubicBezTo>
                    <a:pt x="1354" y="486"/>
                    <a:pt x="1523" y="106"/>
                    <a:pt x="1206" y="21"/>
                  </a:cubicBezTo>
                  <a:cubicBezTo>
                    <a:pt x="1178" y="25"/>
                    <a:pt x="1149" y="27"/>
                    <a:pt x="1119" y="27"/>
                  </a:cubicBezTo>
                  <a:cubicBezTo>
                    <a:pt x="999" y="27"/>
                    <a:pt x="863" y="0"/>
                    <a:pt x="741"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7" name="Google Shape;1317;p9"/>
            <p:cNvSpPr/>
            <p:nvPr/>
          </p:nvSpPr>
          <p:spPr>
            <a:xfrm>
              <a:off x="-1207125" y="3842325"/>
              <a:ext cx="99900" cy="81125"/>
            </a:xfrm>
            <a:custGeom>
              <a:avLst/>
              <a:gdLst/>
              <a:ahLst/>
              <a:cxnLst/>
              <a:rect l="l" t="t" r="r" b="b"/>
              <a:pathLst>
                <a:path w="3996" h="3245" extrusionOk="0">
                  <a:moveTo>
                    <a:pt x="3626" y="1"/>
                  </a:moveTo>
                  <a:cubicBezTo>
                    <a:pt x="3227" y="1"/>
                    <a:pt x="2608" y="447"/>
                    <a:pt x="2813" y="857"/>
                  </a:cubicBezTo>
                  <a:cubicBezTo>
                    <a:pt x="2708" y="1788"/>
                    <a:pt x="614" y="2253"/>
                    <a:pt x="1" y="3057"/>
                  </a:cubicBezTo>
                  <a:cubicBezTo>
                    <a:pt x="184" y="3187"/>
                    <a:pt x="386" y="3245"/>
                    <a:pt x="600" y="3245"/>
                  </a:cubicBezTo>
                  <a:cubicBezTo>
                    <a:pt x="1841" y="3245"/>
                    <a:pt x="3462" y="1307"/>
                    <a:pt x="3913" y="477"/>
                  </a:cubicBezTo>
                  <a:cubicBezTo>
                    <a:pt x="3995" y="133"/>
                    <a:pt x="3843" y="1"/>
                    <a:pt x="3626"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8" name="Google Shape;1318;p9"/>
            <p:cNvSpPr/>
            <p:nvPr/>
          </p:nvSpPr>
          <p:spPr>
            <a:xfrm>
              <a:off x="-1440825" y="3903950"/>
              <a:ext cx="90450" cy="87775"/>
            </a:xfrm>
            <a:custGeom>
              <a:avLst/>
              <a:gdLst/>
              <a:ahLst/>
              <a:cxnLst/>
              <a:rect l="l" t="t" r="r" b="b"/>
              <a:pathLst>
                <a:path w="3618" h="3511" extrusionOk="0">
                  <a:moveTo>
                    <a:pt x="3045" y="1"/>
                  </a:moveTo>
                  <a:cubicBezTo>
                    <a:pt x="2929" y="1"/>
                    <a:pt x="2820" y="50"/>
                    <a:pt x="2750" y="169"/>
                  </a:cubicBezTo>
                  <a:cubicBezTo>
                    <a:pt x="2390" y="740"/>
                    <a:pt x="3152" y="1607"/>
                    <a:pt x="2221" y="1755"/>
                  </a:cubicBezTo>
                  <a:cubicBezTo>
                    <a:pt x="1735" y="2178"/>
                    <a:pt x="1" y="2728"/>
                    <a:pt x="1016" y="3511"/>
                  </a:cubicBezTo>
                  <a:cubicBezTo>
                    <a:pt x="1798" y="2876"/>
                    <a:pt x="3575" y="2601"/>
                    <a:pt x="3427" y="1396"/>
                  </a:cubicBezTo>
                  <a:cubicBezTo>
                    <a:pt x="3617" y="1078"/>
                    <a:pt x="3427" y="740"/>
                    <a:pt x="3554" y="444"/>
                  </a:cubicBezTo>
                  <a:cubicBezTo>
                    <a:pt x="3540" y="203"/>
                    <a:pt x="3279" y="1"/>
                    <a:pt x="3045"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9" name="Google Shape;1319;p9"/>
            <p:cNvSpPr/>
            <p:nvPr/>
          </p:nvSpPr>
          <p:spPr>
            <a:xfrm>
              <a:off x="-2317450" y="3668875"/>
              <a:ext cx="96225" cy="98400"/>
            </a:xfrm>
            <a:custGeom>
              <a:avLst/>
              <a:gdLst/>
              <a:ahLst/>
              <a:cxnLst/>
              <a:rect l="l" t="t" r="r" b="b"/>
              <a:pathLst>
                <a:path w="3849" h="3936" extrusionOk="0">
                  <a:moveTo>
                    <a:pt x="1791" y="0"/>
                  </a:moveTo>
                  <a:cubicBezTo>
                    <a:pt x="1353" y="0"/>
                    <a:pt x="906" y="63"/>
                    <a:pt x="825" y="457"/>
                  </a:cubicBezTo>
                  <a:cubicBezTo>
                    <a:pt x="1163" y="1091"/>
                    <a:pt x="359" y="1683"/>
                    <a:pt x="867" y="2275"/>
                  </a:cubicBezTo>
                  <a:cubicBezTo>
                    <a:pt x="874" y="2276"/>
                    <a:pt x="881" y="2276"/>
                    <a:pt x="888" y="2276"/>
                  </a:cubicBezTo>
                  <a:cubicBezTo>
                    <a:pt x="1665" y="2276"/>
                    <a:pt x="1339" y="1130"/>
                    <a:pt x="2051" y="795"/>
                  </a:cubicBezTo>
                  <a:lnTo>
                    <a:pt x="2051" y="795"/>
                  </a:lnTo>
                  <a:cubicBezTo>
                    <a:pt x="2013" y="1637"/>
                    <a:pt x="1854" y="3241"/>
                    <a:pt x="805" y="3241"/>
                  </a:cubicBezTo>
                  <a:cubicBezTo>
                    <a:pt x="695" y="3241"/>
                    <a:pt x="575" y="3223"/>
                    <a:pt x="444" y="3185"/>
                  </a:cubicBezTo>
                  <a:lnTo>
                    <a:pt x="444" y="3185"/>
                  </a:lnTo>
                  <a:cubicBezTo>
                    <a:pt x="1" y="3642"/>
                    <a:pt x="446" y="3936"/>
                    <a:pt x="907" y="3936"/>
                  </a:cubicBezTo>
                  <a:cubicBezTo>
                    <a:pt x="1151" y="3936"/>
                    <a:pt x="1398" y="3854"/>
                    <a:pt x="1523" y="3671"/>
                  </a:cubicBezTo>
                  <a:cubicBezTo>
                    <a:pt x="2009" y="3523"/>
                    <a:pt x="2284" y="3121"/>
                    <a:pt x="2643" y="2868"/>
                  </a:cubicBezTo>
                  <a:lnTo>
                    <a:pt x="2643" y="2550"/>
                  </a:lnTo>
                  <a:cubicBezTo>
                    <a:pt x="1671" y="1958"/>
                    <a:pt x="3849" y="1556"/>
                    <a:pt x="2453" y="12"/>
                  </a:cubicBezTo>
                  <a:lnTo>
                    <a:pt x="2453" y="12"/>
                  </a:lnTo>
                  <a:cubicBezTo>
                    <a:pt x="2425" y="14"/>
                    <a:pt x="2395" y="14"/>
                    <a:pt x="2363" y="14"/>
                  </a:cubicBezTo>
                  <a:cubicBezTo>
                    <a:pt x="2200" y="14"/>
                    <a:pt x="1997" y="0"/>
                    <a:pt x="1791"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0" name="Google Shape;1320;p9"/>
            <p:cNvSpPr/>
            <p:nvPr/>
          </p:nvSpPr>
          <p:spPr>
            <a:xfrm>
              <a:off x="-2754200" y="4058850"/>
              <a:ext cx="89900" cy="74375"/>
            </a:xfrm>
            <a:custGeom>
              <a:avLst/>
              <a:gdLst/>
              <a:ahLst/>
              <a:cxnLst/>
              <a:rect l="l" t="t" r="r" b="b"/>
              <a:pathLst>
                <a:path w="3596" h="2975" extrusionOk="0">
                  <a:moveTo>
                    <a:pt x="2052" y="0"/>
                  </a:moveTo>
                  <a:lnTo>
                    <a:pt x="2052" y="0"/>
                  </a:lnTo>
                  <a:cubicBezTo>
                    <a:pt x="2094" y="170"/>
                    <a:pt x="2115" y="339"/>
                    <a:pt x="1904" y="445"/>
                  </a:cubicBezTo>
                  <a:cubicBezTo>
                    <a:pt x="1333" y="762"/>
                    <a:pt x="0" y="2496"/>
                    <a:pt x="698" y="2919"/>
                  </a:cubicBezTo>
                  <a:cubicBezTo>
                    <a:pt x="785" y="2957"/>
                    <a:pt x="864" y="2974"/>
                    <a:pt x="936" y="2974"/>
                  </a:cubicBezTo>
                  <a:cubicBezTo>
                    <a:pt x="1184" y="2974"/>
                    <a:pt x="1360" y="2782"/>
                    <a:pt x="1523" y="2602"/>
                  </a:cubicBezTo>
                  <a:cubicBezTo>
                    <a:pt x="1988" y="1671"/>
                    <a:pt x="2919" y="1164"/>
                    <a:pt x="3596" y="445"/>
                  </a:cubicBezTo>
                  <a:cubicBezTo>
                    <a:pt x="3543" y="127"/>
                    <a:pt x="3268" y="80"/>
                    <a:pt x="2951" y="80"/>
                  </a:cubicBezTo>
                  <a:cubicBezTo>
                    <a:pt x="2815" y="80"/>
                    <a:pt x="2671" y="89"/>
                    <a:pt x="2534" y="89"/>
                  </a:cubicBezTo>
                  <a:cubicBezTo>
                    <a:pt x="2351" y="89"/>
                    <a:pt x="2179" y="73"/>
                    <a:pt x="2052"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1" name="Google Shape;1321;p9"/>
            <p:cNvSpPr/>
            <p:nvPr/>
          </p:nvSpPr>
          <p:spPr>
            <a:xfrm>
              <a:off x="-1445700" y="3896300"/>
              <a:ext cx="88975" cy="104875"/>
            </a:xfrm>
            <a:custGeom>
              <a:avLst/>
              <a:gdLst/>
              <a:ahLst/>
              <a:cxnLst/>
              <a:rect l="l" t="t" r="r" b="b"/>
              <a:pathLst>
                <a:path w="3559" h="4195" extrusionOk="0">
                  <a:moveTo>
                    <a:pt x="2453" y="1"/>
                  </a:moveTo>
                  <a:cubicBezTo>
                    <a:pt x="2421" y="1"/>
                    <a:pt x="2387" y="4"/>
                    <a:pt x="2353" y="10"/>
                  </a:cubicBezTo>
                  <a:cubicBezTo>
                    <a:pt x="2036" y="263"/>
                    <a:pt x="1697" y="454"/>
                    <a:pt x="1316" y="581"/>
                  </a:cubicBezTo>
                  <a:cubicBezTo>
                    <a:pt x="1278" y="1166"/>
                    <a:pt x="1545" y="1268"/>
                    <a:pt x="1822" y="1268"/>
                  </a:cubicBezTo>
                  <a:cubicBezTo>
                    <a:pt x="1970" y="1268"/>
                    <a:pt x="2120" y="1239"/>
                    <a:pt x="2229" y="1239"/>
                  </a:cubicBezTo>
                  <a:cubicBezTo>
                    <a:pt x="2366" y="1239"/>
                    <a:pt x="2436" y="1285"/>
                    <a:pt x="2353" y="1490"/>
                  </a:cubicBezTo>
                  <a:cubicBezTo>
                    <a:pt x="1972" y="2273"/>
                    <a:pt x="724" y="2357"/>
                    <a:pt x="534" y="3288"/>
                  </a:cubicBezTo>
                  <a:cubicBezTo>
                    <a:pt x="1" y="3751"/>
                    <a:pt x="212" y="4195"/>
                    <a:pt x="588" y="4195"/>
                  </a:cubicBezTo>
                  <a:cubicBezTo>
                    <a:pt x="778" y="4195"/>
                    <a:pt x="1011" y="4080"/>
                    <a:pt x="1211" y="3795"/>
                  </a:cubicBezTo>
                  <a:cubicBezTo>
                    <a:pt x="640" y="2865"/>
                    <a:pt x="2120" y="2759"/>
                    <a:pt x="2501" y="2167"/>
                  </a:cubicBezTo>
                  <a:cubicBezTo>
                    <a:pt x="3558" y="1977"/>
                    <a:pt x="2459" y="771"/>
                    <a:pt x="3241" y="285"/>
                  </a:cubicBezTo>
                  <a:cubicBezTo>
                    <a:pt x="2954" y="246"/>
                    <a:pt x="2754" y="1"/>
                    <a:pt x="2453"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2" name="Google Shape;1322;p9"/>
            <p:cNvSpPr/>
            <p:nvPr/>
          </p:nvSpPr>
          <p:spPr>
            <a:xfrm>
              <a:off x="-2068950" y="3801350"/>
              <a:ext cx="38075" cy="101025"/>
            </a:xfrm>
            <a:custGeom>
              <a:avLst/>
              <a:gdLst/>
              <a:ahLst/>
              <a:cxnLst/>
              <a:rect l="l" t="t" r="r" b="b"/>
              <a:pathLst>
                <a:path w="1523" h="4041" extrusionOk="0">
                  <a:moveTo>
                    <a:pt x="1438" y="1"/>
                  </a:moveTo>
                  <a:cubicBezTo>
                    <a:pt x="317" y="466"/>
                    <a:pt x="571" y="1629"/>
                    <a:pt x="148" y="2496"/>
                  </a:cubicBezTo>
                  <a:cubicBezTo>
                    <a:pt x="381" y="3025"/>
                    <a:pt x="0" y="3829"/>
                    <a:pt x="1015" y="4040"/>
                  </a:cubicBezTo>
                  <a:cubicBezTo>
                    <a:pt x="1332" y="3998"/>
                    <a:pt x="1311" y="3892"/>
                    <a:pt x="1184" y="3660"/>
                  </a:cubicBezTo>
                  <a:cubicBezTo>
                    <a:pt x="190" y="2412"/>
                    <a:pt x="1523" y="1270"/>
                    <a:pt x="1438"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3" name="Google Shape;1323;p9"/>
            <p:cNvSpPr/>
            <p:nvPr/>
          </p:nvSpPr>
          <p:spPr>
            <a:xfrm>
              <a:off x="-1966375" y="3961950"/>
              <a:ext cx="61350" cy="83775"/>
            </a:xfrm>
            <a:custGeom>
              <a:avLst/>
              <a:gdLst/>
              <a:ahLst/>
              <a:cxnLst/>
              <a:rect l="l" t="t" r="r" b="b"/>
              <a:pathLst>
                <a:path w="2454" h="3351" extrusionOk="0">
                  <a:moveTo>
                    <a:pt x="1687" y="0"/>
                  </a:moveTo>
                  <a:cubicBezTo>
                    <a:pt x="1476" y="0"/>
                    <a:pt x="1240" y="400"/>
                    <a:pt x="1036" y="493"/>
                  </a:cubicBezTo>
                  <a:cubicBezTo>
                    <a:pt x="1142" y="1064"/>
                    <a:pt x="656" y="1381"/>
                    <a:pt x="317" y="1762"/>
                  </a:cubicBezTo>
                  <a:cubicBezTo>
                    <a:pt x="0" y="2290"/>
                    <a:pt x="402" y="2734"/>
                    <a:pt x="571" y="3179"/>
                  </a:cubicBezTo>
                  <a:cubicBezTo>
                    <a:pt x="615" y="3310"/>
                    <a:pt x="743" y="3351"/>
                    <a:pt x="892" y="3351"/>
                  </a:cubicBezTo>
                  <a:cubicBezTo>
                    <a:pt x="1032" y="3351"/>
                    <a:pt x="1189" y="3315"/>
                    <a:pt x="1311" y="3284"/>
                  </a:cubicBezTo>
                  <a:cubicBezTo>
                    <a:pt x="1967" y="3136"/>
                    <a:pt x="1565" y="2586"/>
                    <a:pt x="1777" y="2269"/>
                  </a:cubicBezTo>
                  <a:lnTo>
                    <a:pt x="1777" y="2269"/>
                  </a:lnTo>
                  <a:cubicBezTo>
                    <a:pt x="1701" y="2283"/>
                    <a:pt x="1629" y="2289"/>
                    <a:pt x="1560" y="2289"/>
                  </a:cubicBezTo>
                  <a:cubicBezTo>
                    <a:pt x="901" y="2289"/>
                    <a:pt x="610" y="1691"/>
                    <a:pt x="1396" y="1423"/>
                  </a:cubicBezTo>
                  <a:cubicBezTo>
                    <a:pt x="2453" y="1127"/>
                    <a:pt x="2136" y="598"/>
                    <a:pt x="1777" y="27"/>
                  </a:cubicBezTo>
                  <a:cubicBezTo>
                    <a:pt x="1747" y="9"/>
                    <a:pt x="1717" y="0"/>
                    <a:pt x="1687"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4" name="Google Shape;1324;p9"/>
            <p:cNvSpPr/>
            <p:nvPr/>
          </p:nvSpPr>
          <p:spPr>
            <a:xfrm>
              <a:off x="-2808675" y="3778450"/>
              <a:ext cx="49750" cy="85475"/>
            </a:xfrm>
            <a:custGeom>
              <a:avLst/>
              <a:gdLst/>
              <a:ahLst/>
              <a:cxnLst/>
              <a:rect l="l" t="t" r="r" b="b"/>
              <a:pathLst>
                <a:path w="1990" h="3419" extrusionOk="0">
                  <a:moveTo>
                    <a:pt x="1208" y="0"/>
                  </a:moveTo>
                  <a:cubicBezTo>
                    <a:pt x="771" y="0"/>
                    <a:pt x="203" y="848"/>
                    <a:pt x="170" y="1213"/>
                  </a:cubicBezTo>
                  <a:cubicBezTo>
                    <a:pt x="149" y="1572"/>
                    <a:pt x="86" y="1932"/>
                    <a:pt x="276" y="2270"/>
                  </a:cubicBezTo>
                  <a:cubicBezTo>
                    <a:pt x="377" y="2317"/>
                    <a:pt x="456" y="2337"/>
                    <a:pt x="519" y="2337"/>
                  </a:cubicBezTo>
                  <a:cubicBezTo>
                    <a:pt x="852" y="2337"/>
                    <a:pt x="738" y="1784"/>
                    <a:pt x="1058" y="1784"/>
                  </a:cubicBezTo>
                  <a:cubicBezTo>
                    <a:pt x="1376" y="3412"/>
                    <a:pt x="191" y="2440"/>
                    <a:pt x="1" y="3137"/>
                  </a:cubicBezTo>
                  <a:cubicBezTo>
                    <a:pt x="170" y="3351"/>
                    <a:pt x="359" y="3419"/>
                    <a:pt x="551" y="3419"/>
                  </a:cubicBezTo>
                  <a:cubicBezTo>
                    <a:pt x="816" y="3419"/>
                    <a:pt x="1089" y="3292"/>
                    <a:pt x="1333" y="3243"/>
                  </a:cubicBezTo>
                  <a:cubicBezTo>
                    <a:pt x="1989" y="3095"/>
                    <a:pt x="1672" y="1551"/>
                    <a:pt x="1460" y="1086"/>
                  </a:cubicBezTo>
                  <a:cubicBezTo>
                    <a:pt x="1249" y="832"/>
                    <a:pt x="1270" y="452"/>
                    <a:pt x="1524" y="219"/>
                  </a:cubicBezTo>
                  <a:cubicBezTo>
                    <a:pt x="1437" y="64"/>
                    <a:pt x="1327" y="0"/>
                    <a:pt x="1208"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5" name="Google Shape;1325;p9"/>
            <p:cNvSpPr/>
            <p:nvPr/>
          </p:nvSpPr>
          <p:spPr>
            <a:xfrm>
              <a:off x="-1088675" y="3593575"/>
              <a:ext cx="68750" cy="87825"/>
            </a:xfrm>
            <a:custGeom>
              <a:avLst/>
              <a:gdLst/>
              <a:ahLst/>
              <a:cxnLst/>
              <a:rect l="l" t="t" r="r" b="b"/>
              <a:pathLst>
                <a:path w="2750" h="3513" extrusionOk="0">
                  <a:moveTo>
                    <a:pt x="2580" y="0"/>
                  </a:moveTo>
                  <a:lnTo>
                    <a:pt x="2580" y="0"/>
                  </a:lnTo>
                  <a:cubicBezTo>
                    <a:pt x="1544" y="64"/>
                    <a:pt x="635" y="1481"/>
                    <a:pt x="317" y="2369"/>
                  </a:cubicBezTo>
                  <a:cubicBezTo>
                    <a:pt x="0" y="2813"/>
                    <a:pt x="317" y="3194"/>
                    <a:pt x="677" y="3490"/>
                  </a:cubicBezTo>
                  <a:cubicBezTo>
                    <a:pt x="793" y="3505"/>
                    <a:pt x="890" y="3512"/>
                    <a:pt x="969" y="3512"/>
                  </a:cubicBezTo>
                  <a:cubicBezTo>
                    <a:pt x="1875" y="3512"/>
                    <a:pt x="589" y="2577"/>
                    <a:pt x="1036" y="2052"/>
                  </a:cubicBezTo>
                  <a:cubicBezTo>
                    <a:pt x="1269" y="1819"/>
                    <a:pt x="1354" y="1502"/>
                    <a:pt x="1607" y="1248"/>
                  </a:cubicBezTo>
                  <a:cubicBezTo>
                    <a:pt x="2750" y="1100"/>
                    <a:pt x="2305" y="825"/>
                    <a:pt x="2580"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6" name="Google Shape;1326;p9"/>
            <p:cNvSpPr/>
            <p:nvPr/>
          </p:nvSpPr>
          <p:spPr>
            <a:xfrm>
              <a:off x="-1974075" y="3998050"/>
              <a:ext cx="84900" cy="53525"/>
            </a:xfrm>
            <a:custGeom>
              <a:avLst/>
              <a:gdLst/>
              <a:ahLst/>
              <a:cxnLst/>
              <a:rect l="l" t="t" r="r" b="b"/>
              <a:pathLst>
                <a:path w="3396" h="2141" extrusionOk="0">
                  <a:moveTo>
                    <a:pt x="3396" y="0"/>
                  </a:moveTo>
                  <a:cubicBezTo>
                    <a:pt x="2846" y="64"/>
                    <a:pt x="2381" y="360"/>
                    <a:pt x="2085" y="804"/>
                  </a:cubicBezTo>
                  <a:cubicBezTo>
                    <a:pt x="2063" y="1058"/>
                    <a:pt x="1408" y="1100"/>
                    <a:pt x="1810" y="1502"/>
                  </a:cubicBezTo>
                  <a:cubicBezTo>
                    <a:pt x="1915" y="1629"/>
                    <a:pt x="1810" y="1756"/>
                    <a:pt x="1598" y="1777"/>
                  </a:cubicBezTo>
                  <a:cubicBezTo>
                    <a:pt x="1545" y="1777"/>
                    <a:pt x="1481" y="1778"/>
                    <a:pt x="1413" y="1778"/>
                  </a:cubicBezTo>
                  <a:cubicBezTo>
                    <a:pt x="1212" y="1778"/>
                    <a:pt x="990" y="1766"/>
                    <a:pt x="1006" y="1671"/>
                  </a:cubicBezTo>
                  <a:cubicBezTo>
                    <a:pt x="1091" y="1164"/>
                    <a:pt x="308" y="677"/>
                    <a:pt x="985" y="170"/>
                  </a:cubicBezTo>
                  <a:cubicBezTo>
                    <a:pt x="874" y="59"/>
                    <a:pt x="742" y="11"/>
                    <a:pt x="612" y="11"/>
                  </a:cubicBezTo>
                  <a:cubicBezTo>
                    <a:pt x="298" y="11"/>
                    <a:pt x="0" y="296"/>
                    <a:pt x="75" y="656"/>
                  </a:cubicBezTo>
                  <a:cubicBezTo>
                    <a:pt x="33" y="1015"/>
                    <a:pt x="329" y="1290"/>
                    <a:pt x="350" y="1650"/>
                  </a:cubicBezTo>
                  <a:cubicBezTo>
                    <a:pt x="366" y="1986"/>
                    <a:pt x="552" y="2141"/>
                    <a:pt x="844" y="2141"/>
                  </a:cubicBezTo>
                  <a:cubicBezTo>
                    <a:pt x="937" y="2141"/>
                    <a:pt x="1041" y="2125"/>
                    <a:pt x="1154" y="2094"/>
                  </a:cubicBezTo>
                  <a:cubicBezTo>
                    <a:pt x="1767" y="1904"/>
                    <a:pt x="2677" y="1967"/>
                    <a:pt x="2465" y="1015"/>
                  </a:cubicBezTo>
                  <a:cubicBezTo>
                    <a:pt x="2634" y="656"/>
                    <a:pt x="3311" y="444"/>
                    <a:pt x="3396"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7" name="Google Shape;1327;p9"/>
            <p:cNvSpPr/>
            <p:nvPr/>
          </p:nvSpPr>
          <p:spPr>
            <a:xfrm>
              <a:off x="-1722100" y="4027125"/>
              <a:ext cx="55525" cy="61375"/>
            </a:xfrm>
            <a:custGeom>
              <a:avLst/>
              <a:gdLst/>
              <a:ahLst/>
              <a:cxnLst/>
              <a:rect l="l" t="t" r="r" b="b"/>
              <a:pathLst>
                <a:path w="2221" h="2455" extrusionOk="0">
                  <a:moveTo>
                    <a:pt x="2221" y="1"/>
                  </a:moveTo>
                  <a:lnTo>
                    <a:pt x="2221" y="1"/>
                  </a:lnTo>
                  <a:cubicBezTo>
                    <a:pt x="804" y="318"/>
                    <a:pt x="360" y="1333"/>
                    <a:pt x="0" y="2390"/>
                  </a:cubicBezTo>
                  <a:cubicBezTo>
                    <a:pt x="108" y="2433"/>
                    <a:pt x="218" y="2455"/>
                    <a:pt x="327" y="2455"/>
                  </a:cubicBezTo>
                  <a:cubicBezTo>
                    <a:pt x="537" y="2455"/>
                    <a:pt x="742" y="2375"/>
                    <a:pt x="909" y="2221"/>
                  </a:cubicBezTo>
                  <a:cubicBezTo>
                    <a:pt x="1375" y="1862"/>
                    <a:pt x="1417" y="1227"/>
                    <a:pt x="2030" y="931"/>
                  </a:cubicBezTo>
                  <a:lnTo>
                    <a:pt x="2221" y="1"/>
                  </a:ln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8" name="Google Shape;1328;p9"/>
            <p:cNvSpPr/>
            <p:nvPr/>
          </p:nvSpPr>
          <p:spPr>
            <a:xfrm>
              <a:off x="-1677700" y="4028175"/>
              <a:ext cx="57125" cy="83050"/>
            </a:xfrm>
            <a:custGeom>
              <a:avLst/>
              <a:gdLst/>
              <a:ahLst/>
              <a:cxnLst/>
              <a:rect l="l" t="t" r="r" b="b"/>
              <a:pathLst>
                <a:path w="2285" h="3322" extrusionOk="0">
                  <a:moveTo>
                    <a:pt x="1735" y="1"/>
                  </a:moveTo>
                  <a:cubicBezTo>
                    <a:pt x="1396" y="149"/>
                    <a:pt x="677" y="128"/>
                    <a:pt x="1375" y="699"/>
                  </a:cubicBezTo>
                  <a:cubicBezTo>
                    <a:pt x="1841" y="1079"/>
                    <a:pt x="1" y="2327"/>
                    <a:pt x="254" y="3321"/>
                  </a:cubicBezTo>
                  <a:cubicBezTo>
                    <a:pt x="424" y="3300"/>
                    <a:pt x="614" y="3258"/>
                    <a:pt x="614" y="3131"/>
                  </a:cubicBezTo>
                  <a:cubicBezTo>
                    <a:pt x="572" y="2306"/>
                    <a:pt x="1545" y="1904"/>
                    <a:pt x="1714" y="1185"/>
                  </a:cubicBezTo>
                  <a:cubicBezTo>
                    <a:pt x="1746" y="1012"/>
                    <a:pt x="1834" y="955"/>
                    <a:pt x="1943" y="955"/>
                  </a:cubicBezTo>
                  <a:cubicBezTo>
                    <a:pt x="2048" y="955"/>
                    <a:pt x="2171" y="1007"/>
                    <a:pt x="2285" y="1058"/>
                  </a:cubicBezTo>
                  <a:cubicBezTo>
                    <a:pt x="2285" y="656"/>
                    <a:pt x="2242" y="233"/>
                    <a:pt x="1735"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9" name="Google Shape;1329;p9"/>
            <p:cNvSpPr/>
            <p:nvPr/>
          </p:nvSpPr>
          <p:spPr>
            <a:xfrm>
              <a:off x="-853400" y="3754725"/>
              <a:ext cx="70850" cy="55975"/>
            </a:xfrm>
            <a:custGeom>
              <a:avLst/>
              <a:gdLst/>
              <a:ahLst/>
              <a:cxnLst/>
              <a:rect l="l" t="t" r="r" b="b"/>
              <a:pathLst>
                <a:path w="2834" h="2239" extrusionOk="0">
                  <a:moveTo>
                    <a:pt x="2658" y="0"/>
                  </a:moveTo>
                  <a:cubicBezTo>
                    <a:pt x="2102" y="0"/>
                    <a:pt x="70" y="1639"/>
                    <a:pt x="1" y="1950"/>
                  </a:cubicBezTo>
                  <a:cubicBezTo>
                    <a:pt x="37" y="2133"/>
                    <a:pt x="200" y="2239"/>
                    <a:pt x="364" y="2239"/>
                  </a:cubicBezTo>
                  <a:cubicBezTo>
                    <a:pt x="485" y="2239"/>
                    <a:pt x="606" y="2182"/>
                    <a:pt x="677" y="2056"/>
                  </a:cubicBezTo>
                  <a:cubicBezTo>
                    <a:pt x="1248" y="1337"/>
                    <a:pt x="2285" y="1062"/>
                    <a:pt x="2771" y="280"/>
                  </a:cubicBezTo>
                  <a:cubicBezTo>
                    <a:pt x="2833" y="82"/>
                    <a:pt x="2783" y="0"/>
                    <a:pt x="2658"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0" name="Google Shape;1330;p9"/>
            <p:cNvSpPr/>
            <p:nvPr/>
          </p:nvSpPr>
          <p:spPr>
            <a:xfrm>
              <a:off x="-2343900" y="3700375"/>
              <a:ext cx="64525" cy="72450"/>
            </a:xfrm>
            <a:custGeom>
              <a:avLst/>
              <a:gdLst/>
              <a:ahLst/>
              <a:cxnLst/>
              <a:rect l="l" t="t" r="r" b="b"/>
              <a:pathLst>
                <a:path w="2581" h="2898" extrusionOk="0">
                  <a:moveTo>
                    <a:pt x="1333" y="0"/>
                  </a:moveTo>
                  <a:cubicBezTo>
                    <a:pt x="889" y="825"/>
                    <a:pt x="0" y="2454"/>
                    <a:pt x="1290" y="2898"/>
                  </a:cubicBezTo>
                  <a:cubicBezTo>
                    <a:pt x="1409" y="2752"/>
                    <a:pt x="1582" y="2736"/>
                    <a:pt x="1764" y="2736"/>
                  </a:cubicBezTo>
                  <a:cubicBezTo>
                    <a:pt x="1815" y="2736"/>
                    <a:pt x="1868" y="2737"/>
                    <a:pt x="1919" y="2737"/>
                  </a:cubicBezTo>
                  <a:cubicBezTo>
                    <a:pt x="2107" y="2737"/>
                    <a:pt x="2289" y="2720"/>
                    <a:pt x="2411" y="2559"/>
                  </a:cubicBezTo>
                  <a:cubicBezTo>
                    <a:pt x="2389" y="2558"/>
                    <a:pt x="2366" y="2557"/>
                    <a:pt x="2343" y="2557"/>
                  </a:cubicBezTo>
                  <a:cubicBezTo>
                    <a:pt x="2206" y="2557"/>
                    <a:pt x="2066" y="2580"/>
                    <a:pt x="1930" y="2580"/>
                  </a:cubicBezTo>
                  <a:cubicBezTo>
                    <a:pt x="1772" y="2580"/>
                    <a:pt x="1618" y="2549"/>
                    <a:pt x="1481" y="2411"/>
                  </a:cubicBezTo>
                  <a:cubicBezTo>
                    <a:pt x="1100" y="1629"/>
                    <a:pt x="2581" y="318"/>
                    <a:pt x="1333"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1" name="Google Shape;1331;p9"/>
            <p:cNvSpPr/>
            <p:nvPr/>
          </p:nvSpPr>
          <p:spPr>
            <a:xfrm>
              <a:off x="-1185450" y="4084450"/>
              <a:ext cx="52900" cy="46850"/>
            </a:xfrm>
            <a:custGeom>
              <a:avLst/>
              <a:gdLst/>
              <a:ahLst/>
              <a:cxnLst/>
              <a:rect l="l" t="t" r="r" b="b"/>
              <a:pathLst>
                <a:path w="2116" h="1874" extrusionOk="0">
                  <a:moveTo>
                    <a:pt x="1619" y="1"/>
                  </a:moveTo>
                  <a:cubicBezTo>
                    <a:pt x="1160" y="1"/>
                    <a:pt x="641" y="525"/>
                    <a:pt x="276" y="753"/>
                  </a:cubicBezTo>
                  <a:cubicBezTo>
                    <a:pt x="1" y="1049"/>
                    <a:pt x="170" y="1578"/>
                    <a:pt x="445" y="1874"/>
                  </a:cubicBezTo>
                  <a:cubicBezTo>
                    <a:pt x="1291" y="1578"/>
                    <a:pt x="1650" y="880"/>
                    <a:pt x="2116" y="288"/>
                  </a:cubicBezTo>
                  <a:cubicBezTo>
                    <a:pt x="1967" y="80"/>
                    <a:pt x="1798" y="1"/>
                    <a:pt x="1619"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2" name="Google Shape;1332;p9"/>
            <p:cNvSpPr/>
            <p:nvPr/>
          </p:nvSpPr>
          <p:spPr>
            <a:xfrm>
              <a:off x="-1229250" y="4107250"/>
              <a:ext cx="54925" cy="33150"/>
            </a:xfrm>
            <a:custGeom>
              <a:avLst/>
              <a:gdLst/>
              <a:ahLst/>
              <a:cxnLst/>
              <a:rect l="l" t="t" r="r" b="b"/>
              <a:pathLst>
                <a:path w="2197" h="1326" extrusionOk="0">
                  <a:moveTo>
                    <a:pt x="256" y="1"/>
                  </a:moveTo>
                  <a:cubicBezTo>
                    <a:pt x="0" y="1"/>
                    <a:pt x="44" y="176"/>
                    <a:pt x="167" y="666"/>
                  </a:cubicBezTo>
                  <a:cubicBezTo>
                    <a:pt x="615" y="1114"/>
                    <a:pt x="919" y="1326"/>
                    <a:pt x="1254" y="1326"/>
                  </a:cubicBezTo>
                  <a:cubicBezTo>
                    <a:pt x="1519" y="1326"/>
                    <a:pt x="1804" y="1193"/>
                    <a:pt x="2197" y="941"/>
                  </a:cubicBezTo>
                  <a:lnTo>
                    <a:pt x="2197" y="327"/>
                  </a:lnTo>
                  <a:cubicBezTo>
                    <a:pt x="1816" y="95"/>
                    <a:pt x="1372" y="264"/>
                    <a:pt x="991" y="137"/>
                  </a:cubicBezTo>
                  <a:cubicBezTo>
                    <a:pt x="630" y="54"/>
                    <a:pt x="397" y="1"/>
                    <a:pt x="256"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3" name="Google Shape;1333;p9"/>
            <p:cNvSpPr/>
            <p:nvPr/>
          </p:nvSpPr>
          <p:spPr>
            <a:xfrm>
              <a:off x="-1212950" y="3839725"/>
              <a:ext cx="111600" cy="76650"/>
            </a:xfrm>
            <a:custGeom>
              <a:avLst/>
              <a:gdLst/>
              <a:ahLst/>
              <a:cxnLst/>
              <a:rect l="l" t="t" r="r" b="b"/>
              <a:pathLst>
                <a:path w="4464" h="3066" extrusionOk="0">
                  <a:moveTo>
                    <a:pt x="3772" y="1"/>
                  </a:moveTo>
                  <a:cubicBezTo>
                    <a:pt x="2618" y="1"/>
                    <a:pt x="3318" y="1426"/>
                    <a:pt x="1947" y="1554"/>
                  </a:cubicBezTo>
                  <a:cubicBezTo>
                    <a:pt x="1926" y="2463"/>
                    <a:pt x="487" y="2146"/>
                    <a:pt x="1" y="2696"/>
                  </a:cubicBezTo>
                  <a:cubicBezTo>
                    <a:pt x="87" y="2953"/>
                    <a:pt x="240" y="3065"/>
                    <a:pt x="448" y="3065"/>
                  </a:cubicBezTo>
                  <a:cubicBezTo>
                    <a:pt x="548" y="3065"/>
                    <a:pt x="660" y="3040"/>
                    <a:pt x="784" y="2992"/>
                  </a:cubicBezTo>
                  <a:cubicBezTo>
                    <a:pt x="1439" y="2082"/>
                    <a:pt x="3279" y="2082"/>
                    <a:pt x="3173" y="729"/>
                  </a:cubicBezTo>
                  <a:cubicBezTo>
                    <a:pt x="3122" y="484"/>
                    <a:pt x="3487" y="270"/>
                    <a:pt x="3784" y="270"/>
                  </a:cubicBezTo>
                  <a:cubicBezTo>
                    <a:pt x="3975" y="270"/>
                    <a:pt x="4138" y="358"/>
                    <a:pt x="4146" y="581"/>
                  </a:cubicBezTo>
                  <a:cubicBezTo>
                    <a:pt x="4358" y="475"/>
                    <a:pt x="4379" y="263"/>
                    <a:pt x="4464" y="115"/>
                  </a:cubicBezTo>
                  <a:cubicBezTo>
                    <a:pt x="4178" y="35"/>
                    <a:pt x="3952" y="1"/>
                    <a:pt x="3772"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4" name="Google Shape;1334;p9"/>
            <p:cNvSpPr/>
            <p:nvPr/>
          </p:nvSpPr>
          <p:spPr>
            <a:xfrm>
              <a:off x="-1453300" y="3905525"/>
              <a:ext cx="62725" cy="53325"/>
            </a:xfrm>
            <a:custGeom>
              <a:avLst/>
              <a:gdLst/>
              <a:ahLst/>
              <a:cxnLst/>
              <a:rect l="l" t="t" r="r" b="b"/>
              <a:pathLst>
                <a:path w="2509" h="2133" extrusionOk="0">
                  <a:moveTo>
                    <a:pt x="1684" y="0"/>
                  </a:moveTo>
                  <a:cubicBezTo>
                    <a:pt x="1113" y="275"/>
                    <a:pt x="605" y="656"/>
                    <a:pt x="182" y="1142"/>
                  </a:cubicBezTo>
                  <a:cubicBezTo>
                    <a:pt x="0" y="1753"/>
                    <a:pt x="42" y="2133"/>
                    <a:pt x="273" y="2133"/>
                  </a:cubicBezTo>
                  <a:cubicBezTo>
                    <a:pt x="418" y="2133"/>
                    <a:pt x="637" y="1984"/>
                    <a:pt x="923" y="1650"/>
                  </a:cubicBezTo>
                  <a:cubicBezTo>
                    <a:pt x="1853" y="1290"/>
                    <a:pt x="2509" y="1311"/>
                    <a:pt x="1684" y="191"/>
                  </a:cubicBezTo>
                  <a:cubicBezTo>
                    <a:pt x="1747" y="169"/>
                    <a:pt x="1769" y="42"/>
                    <a:pt x="1684"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5" name="Google Shape;1335;p9"/>
            <p:cNvSpPr/>
            <p:nvPr/>
          </p:nvSpPr>
          <p:spPr>
            <a:xfrm>
              <a:off x="-1616375" y="3758075"/>
              <a:ext cx="48150" cy="53125"/>
            </a:xfrm>
            <a:custGeom>
              <a:avLst/>
              <a:gdLst/>
              <a:ahLst/>
              <a:cxnLst/>
              <a:rect l="l" t="t" r="r" b="b"/>
              <a:pathLst>
                <a:path w="1926" h="2125" extrusionOk="0">
                  <a:moveTo>
                    <a:pt x="769" y="0"/>
                  </a:moveTo>
                  <a:cubicBezTo>
                    <a:pt x="512" y="0"/>
                    <a:pt x="248" y="64"/>
                    <a:pt x="1" y="188"/>
                  </a:cubicBezTo>
                  <a:cubicBezTo>
                    <a:pt x="149" y="442"/>
                    <a:pt x="487" y="590"/>
                    <a:pt x="234" y="928"/>
                  </a:cubicBezTo>
                  <a:cubicBezTo>
                    <a:pt x="593" y="1288"/>
                    <a:pt x="276" y="1732"/>
                    <a:pt x="466" y="2112"/>
                  </a:cubicBezTo>
                  <a:cubicBezTo>
                    <a:pt x="516" y="2121"/>
                    <a:pt x="562" y="2125"/>
                    <a:pt x="605" y="2125"/>
                  </a:cubicBezTo>
                  <a:cubicBezTo>
                    <a:pt x="1453" y="2125"/>
                    <a:pt x="1000" y="611"/>
                    <a:pt x="1926" y="611"/>
                  </a:cubicBezTo>
                  <a:cubicBezTo>
                    <a:pt x="1644" y="195"/>
                    <a:pt x="1217" y="0"/>
                    <a:pt x="769"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6" name="Google Shape;1336;p9"/>
            <p:cNvSpPr/>
            <p:nvPr/>
          </p:nvSpPr>
          <p:spPr>
            <a:xfrm>
              <a:off x="-1733750" y="4083050"/>
              <a:ext cx="57675" cy="47200"/>
            </a:xfrm>
            <a:custGeom>
              <a:avLst/>
              <a:gdLst/>
              <a:ahLst/>
              <a:cxnLst/>
              <a:rect l="l" t="t" r="r" b="b"/>
              <a:pathLst>
                <a:path w="2307" h="1888" extrusionOk="0">
                  <a:moveTo>
                    <a:pt x="1083" y="0"/>
                  </a:moveTo>
                  <a:cubicBezTo>
                    <a:pt x="871" y="0"/>
                    <a:pt x="661" y="47"/>
                    <a:pt x="466" y="153"/>
                  </a:cubicBezTo>
                  <a:lnTo>
                    <a:pt x="445" y="153"/>
                  </a:lnTo>
                  <a:cubicBezTo>
                    <a:pt x="1" y="1549"/>
                    <a:pt x="530" y="1613"/>
                    <a:pt x="1756" y="1888"/>
                  </a:cubicBezTo>
                  <a:cubicBezTo>
                    <a:pt x="1650" y="1486"/>
                    <a:pt x="2116" y="1486"/>
                    <a:pt x="2306" y="1274"/>
                  </a:cubicBezTo>
                  <a:lnTo>
                    <a:pt x="2306" y="1274"/>
                  </a:lnTo>
                  <a:cubicBezTo>
                    <a:pt x="2229" y="1288"/>
                    <a:pt x="2154" y="1295"/>
                    <a:pt x="2084" y="1295"/>
                  </a:cubicBezTo>
                  <a:cubicBezTo>
                    <a:pt x="1400" y="1295"/>
                    <a:pt x="1034" y="676"/>
                    <a:pt x="1206" y="5"/>
                  </a:cubicBezTo>
                  <a:cubicBezTo>
                    <a:pt x="1165" y="2"/>
                    <a:pt x="1124" y="0"/>
                    <a:pt x="1083"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7" name="Google Shape;1337;p9"/>
            <p:cNvSpPr/>
            <p:nvPr/>
          </p:nvSpPr>
          <p:spPr>
            <a:xfrm>
              <a:off x="-1208000" y="3821450"/>
              <a:ext cx="62225" cy="45350"/>
            </a:xfrm>
            <a:custGeom>
              <a:avLst/>
              <a:gdLst/>
              <a:ahLst/>
              <a:cxnLst/>
              <a:rect l="l" t="t" r="r" b="b"/>
              <a:pathLst>
                <a:path w="2489" h="1814" extrusionOk="0">
                  <a:moveTo>
                    <a:pt x="1897" y="0"/>
                  </a:moveTo>
                  <a:lnTo>
                    <a:pt x="839" y="677"/>
                  </a:lnTo>
                  <a:cubicBezTo>
                    <a:pt x="879" y="933"/>
                    <a:pt x="1" y="1813"/>
                    <a:pt x="478" y="1813"/>
                  </a:cubicBezTo>
                  <a:cubicBezTo>
                    <a:pt x="513" y="1813"/>
                    <a:pt x="556" y="1808"/>
                    <a:pt x="607" y="1798"/>
                  </a:cubicBezTo>
                  <a:cubicBezTo>
                    <a:pt x="1262" y="1312"/>
                    <a:pt x="2489" y="1164"/>
                    <a:pt x="1897"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8" name="Google Shape;1338;p9"/>
            <p:cNvSpPr/>
            <p:nvPr/>
          </p:nvSpPr>
          <p:spPr>
            <a:xfrm>
              <a:off x="-2325400" y="3681825"/>
              <a:ext cx="40100" cy="78850"/>
            </a:xfrm>
            <a:custGeom>
              <a:avLst/>
              <a:gdLst/>
              <a:ahLst/>
              <a:cxnLst/>
              <a:rect l="l" t="t" r="r" b="b"/>
              <a:pathLst>
                <a:path w="1604" h="3154" extrusionOk="0">
                  <a:moveTo>
                    <a:pt x="1244" y="1"/>
                  </a:moveTo>
                  <a:cubicBezTo>
                    <a:pt x="939" y="1"/>
                    <a:pt x="529" y="310"/>
                    <a:pt x="593" y="742"/>
                  </a:cubicBezTo>
                  <a:cubicBezTo>
                    <a:pt x="1587" y="1313"/>
                    <a:pt x="1" y="2307"/>
                    <a:pt x="741" y="3153"/>
                  </a:cubicBezTo>
                  <a:cubicBezTo>
                    <a:pt x="698" y="2942"/>
                    <a:pt x="804" y="2709"/>
                    <a:pt x="1016" y="2603"/>
                  </a:cubicBezTo>
                  <a:cubicBezTo>
                    <a:pt x="1143" y="2328"/>
                    <a:pt x="1164" y="2011"/>
                    <a:pt x="1121" y="1715"/>
                  </a:cubicBezTo>
                  <a:cubicBezTo>
                    <a:pt x="1396" y="1334"/>
                    <a:pt x="1143" y="827"/>
                    <a:pt x="1544" y="467"/>
                  </a:cubicBezTo>
                  <a:cubicBezTo>
                    <a:pt x="1604" y="138"/>
                    <a:pt x="1447" y="1"/>
                    <a:pt x="1244"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9" name="Google Shape;1339;p9"/>
            <p:cNvSpPr/>
            <p:nvPr/>
          </p:nvSpPr>
          <p:spPr>
            <a:xfrm>
              <a:off x="-1236725" y="4088800"/>
              <a:ext cx="61875" cy="35100"/>
            </a:xfrm>
            <a:custGeom>
              <a:avLst/>
              <a:gdLst/>
              <a:ahLst/>
              <a:cxnLst/>
              <a:rect l="l" t="t" r="r" b="b"/>
              <a:pathLst>
                <a:path w="2475" h="1404" extrusionOk="0">
                  <a:moveTo>
                    <a:pt x="1116" y="0"/>
                  </a:moveTo>
                  <a:cubicBezTo>
                    <a:pt x="773" y="0"/>
                    <a:pt x="529" y="325"/>
                    <a:pt x="191" y="325"/>
                  </a:cubicBezTo>
                  <a:cubicBezTo>
                    <a:pt x="106" y="706"/>
                    <a:pt x="0" y="1171"/>
                    <a:pt x="444" y="1404"/>
                  </a:cubicBezTo>
                  <a:cubicBezTo>
                    <a:pt x="396" y="1017"/>
                    <a:pt x="483" y="906"/>
                    <a:pt x="623" y="906"/>
                  </a:cubicBezTo>
                  <a:cubicBezTo>
                    <a:pt x="809" y="906"/>
                    <a:pt x="1087" y="1099"/>
                    <a:pt x="1269" y="1099"/>
                  </a:cubicBezTo>
                  <a:cubicBezTo>
                    <a:pt x="1310" y="1099"/>
                    <a:pt x="1346" y="1090"/>
                    <a:pt x="1375" y="1065"/>
                  </a:cubicBezTo>
                  <a:cubicBezTo>
                    <a:pt x="1476" y="964"/>
                    <a:pt x="1364" y="747"/>
                    <a:pt x="1503" y="747"/>
                  </a:cubicBezTo>
                  <a:cubicBezTo>
                    <a:pt x="1509" y="747"/>
                    <a:pt x="1516" y="747"/>
                    <a:pt x="1523" y="748"/>
                  </a:cubicBezTo>
                  <a:cubicBezTo>
                    <a:pt x="1692" y="769"/>
                    <a:pt x="1523" y="960"/>
                    <a:pt x="1565" y="1065"/>
                  </a:cubicBezTo>
                  <a:cubicBezTo>
                    <a:pt x="1648" y="1148"/>
                    <a:pt x="1733" y="1176"/>
                    <a:pt x="1818" y="1176"/>
                  </a:cubicBezTo>
                  <a:cubicBezTo>
                    <a:pt x="2000" y="1176"/>
                    <a:pt x="2186" y="1047"/>
                    <a:pt x="2366" y="1047"/>
                  </a:cubicBezTo>
                  <a:cubicBezTo>
                    <a:pt x="2402" y="1047"/>
                    <a:pt x="2439" y="1053"/>
                    <a:pt x="2475" y="1065"/>
                  </a:cubicBezTo>
                  <a:cubicBezTo>
                    <a:pt x="2390" y="473"/>
                    <a:pt x="1967" y="177"/>
                    <a:pt x="1396" y="71"/>
                  </a:cubicBezTo>
                  <a:cubicBezTo>
                    <a:pt x="1295" y="21"/>
                    <a:pt x="1202" y="0"/>
                    <a:pt x="1116"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0" name="Google Shape;1340;p9"/>
            <p:cNvSpPr/>
            <p:nvPr/>
          </p:nvSpPr>
          <p:spPr>
            <a:xfrm>
              <a:off x="-1155825" y="4050400"/>
              <a:ext cx="40725" cy="41250"/>
            </a:xfrm>
            <a:custGeom>
              <a:avLst/>
              <a:gdLst/>
              <a:ahLst/>
              <a:cxnLst/>
              <a:rect l="l" t="t" r="r" b="b"/>
              <a:pathLst>
                <a:path w="1629" h="1650" extrusionOk="0">
                  <a:moveTo>
                    <a:pt x="1354" y="0"/>
                  </a:moveTo>
                  <a:lnTo>
                    <a:pt x="1354" y="0"/>
                  </a:lnTo>
                  <a:cubicBezTo>
                    <a:pt x="635" y="973"/>
                    <a:pt x="635" y="973"/>
                    <a:pt x="0" y="994"/>
                  </a:cubicBezTo>
                  <a:lnTo>
                    <a:pt x="0" y="1481"/>
                  </a:lnTo>
                  <a:cubicBezTo>
                    <a:pt x="88" y="1528"/>
                    <a:pt x="188" y="1539"/>
                    <a:pt x="291" y="1539"/>
                  </a:cubicBezTo>
                  <a:cubicBezTo>
                    <a:pt x="372" y="1539"/>
                    <a:pt x="455" y="1532"/>
                    <a:pt x="538" y="1532"/>
                  </a:cubicBezTo>
                  <a:cubicBezTo>
                    <a:pt x="677" y="1532"/>
                    <a:pt x="813" y="1551"/>
                    <a:pt x="931" y="1650"/>
                  </a:cubicBezTo>
                  <a:cubicBezTo>
                    <a:pt x="1375" y="1438"/>
                    <a:pt x="1438" y="1036"/>
                    <a:pt x="1607" y="677"/>
                  </a:cubicBezTo>
                  <a:cubicBezTo>
                    <a:pt x="1311" y="529"/>
                    <a:pt x="1629" y="169"/>
                    <a:pt x="1354"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1" name="Google Shape;1341;p9"/>
            <p:cNvSpPr/>
            <p:nvPr/>
          </p:nvSpPr>
          <p:spPr>
            <a:xfrm>
              <a:off x="-2706625" y="4069925"/>
              <a:ext cx="49725" cy="45725"/>
            </a:xfrm>
            <a:custGeom>
              <a:avLst/>
              <a:gdLst/>
              <a:ahLst/>
              <a:cxnLst/>
              <a:rect l="l" t="t" r="r" b="b"/>
              <a:pathLst>
                <a:path w="1989" h="1829" extrusionOk="0">
                  <a:moveTo>
                    <a:pt x="1658" y="1"/>
                  </a:moveTo>
                  <a:cubicBezTo>
                    <a:pt x="1179" y="1"/>
                    <a:pt x="1051" y="430"/>
                    <a:pt x="741" y="657"/>
                  </a:cubicBezTo>
                  <a:cubicBezTo>
                    <a:pt x="403" y="996"/>
                    <a:pt x="85" y="1355"/>
                    <a:pt x="1" y="1799"/>
                  </a:cubicBezTo>
                  <a:cubicBezTo>
                    <a:pt x="67" y="1819"/>
                    <a:pt x="128" y="1828"/>
                    <a:pt x="184" y="1828"/>
                  </a:cubicBezTo>
                  <a:cubicBezTo>
                    <a:pt x="724" y="1828"/>
                    <a:pt x="848" y="997"/>
                    <a:pt x="1372" y="997"/>
                  </a:cubicBezTo>
                  <a:cubicBezTo>
                    <a:pt x="1490" y="997"/>
                    <a:pt x="1629" y="1039"/>
                    <a:pt x="1799" y="1144"/>
                  </a:cubicBezTo>
                  <a:cubicBezTo>
                    <a:pt x="1735" y="763"/>
                    <a:pt x="1989" y="361"/>
                    <a:pt x="1693" y="2"/>
                  </a:cubicBezTo>
                  <a:cubicBezTo>
                    <a:pt x="1681" y="1"/>
                    <a:pt x="1670" y="1"/>
                    <a:pt x="1658"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2" name="Google Shape;1342;p9"/>
            <p:cNvSpPr/>
            <p:nvPr/>
          </p:nvSpPr>
          <p:spPr>
            <a:xfrm>
              <a:off x="-2283100" y="3669175"/>
              <a:ext cx="56600" cy="63475"/>
            </a:xfrm>
            <a:custGeom>
              <a:avLst/>
              <a:gdLst/>
              <a:ahLst/>
              <a:cxnLst/>
              <a:rect l="l" t="t" r="r" b="b"/>
              <a:pathLst>
                <a:path w="2264" h="2539" extrusionOk="0">
                  <a:moveTo>
                    <a:pt x="1079" y="0"/>
                  </a:moveTo>
                  <a:cubicBezTo>
                    <a:pt x="1037" y="127"/>
                    <a:pt x="931" y="318"/>
                    <a:pt x="973" y="360"/>
                  </a:cubicBezTo>
                  <a:cubicBezTo>
                    <a:pt x="2264" y="1185"/>
                    <a:pt x="1" y="2094"/>
                    <a:pt x="1269" y="2538"/>
                  </a:cubicBezTo>
                  <a:cubicBezTo>
                    <a:pt x="1058" y="1798"/>
                    <a:pt x="1735" y="1417"/>
                    <a:pt x="2179" y="931"/>
                  </a:cubicBezTo>
                  <a:cubicBezTo>
                    <a:pt x="1883" y="529"/>
                    <a:pt x="1523" y="212"/>
                    <a:pt x="1079"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3" name="Google Shape;1343;p9"/>
            <p:cNvSpPr/>
            <p:nvPr/>
          </p:nvSpPr>
          <p:spPr>
            <a:xfrm>
              <a:off x="-792475" y="3742675"/>
              <a:ext cx="64400" cy="38575"/>
            </a:xfrm>
            <a:custGeom>
              <a:avLst/>
              <a:gdLst/>
              <a:ahLst/>
              <a:cxnLst/>
              <a:rect l="l" t="t" r="r" b="b"/>
              <a:pathLst>
                <a:path w="2576" h="1543" extrusionOk="0">
                  <a:moveTo>
                    <a:pt x="1244" y="0"/>
                  </a:moveTo>
                  <a:lnTo>
                    <a:pt x="1032" y="43"/>
                  </a:lnTo>
                  <a:cubicBezTo>
                    <a:pt x="1" y="909"/>
                    <a:pt x="355" y="1543"/>
                    <a:pt x="1021" y="1543"/>
                  </a:cubicBezTo>
                  <a:cubicBezTo>
                    <a:pt x="1378" y="1543"/>
                    <a:pt x="1826" y="1360"/>
                    <a:pt x="2195" y="931"/>
                  </a:cubicBezTo>
                  <a:lnTo>
                    <a:pt x="2365" y="910"/>
                  </a:lnTo>
                  <a:cubicBezTo>
                    <a:pt x="2576" y="762"/>
                    <a:pt x="2428" y="529"/>
                    <a:pt x="2195" y="529"/>
                  </a:cubicBezTo>
                  <a:cubicBezTo>
                    <a:pt x="2117" y="550"/>
                    <a:pt x="2047" y="560"/>
                    <a:pt x="1984" y="560"/>
                  </a:cubicBezTo>
                  <a:cubicBezTo>
                    <a:pt x="1606" y="560"/>
                    <a:pt x="1479" y="218"/>
                    <a:pt x="1244"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4" name="Google Shape;1344;p9"/>
            <p:cNvSpPr/>
            <p:nvPr/>
          </p:nvSpPr>
          <p:spPr>
            <a:xfrm>
              <a:off x="-1240425" y="3873700"/>
              <a:ext cx="47600" cy="44775"/>
            </a:xfrm>
            <a:custGeom>
              <a:avLst/>
              <a:gdLst/>
              <a:ahLst/>
              <a:cxnLst/>
              <a:rect l="l" t="t" r="r" b="b"/>
              <a:pathLst>
                <a:path w="1904" h="1791" extrusionOk="0">
                  <a:moveTo>
                    <a:pt x="882" y="1"/>
                  </a:moveTo>
                  <a:cubicBezTo>
                    <a:pt x="710" y="1"/>
                    <a:pt x="531" y="143"/>
                    <a:pt x="402" y="512"/>
                  </a:cubicBezTo>
                  <a:cubicBezTo>
                    <a:pt x="0" y="1098"/>
                    <a:pt x="805" y="1790"/>
                    <a:pt x="1452" y="1790"/>
                  </a:cubicBezTo>
                  <a:cubicBezTo>
                    <a:pt x="1622" y="1790"/>
                    <a:pt x="1780" y="1743"/>
                    <a:pt x="1904" y="1633"/>
                  </a:cubicBezTo>
                  <a:cubicBezTo>
                    <a:pt x="1586" y="1633"/>
                    <a:pt x="1290" y="1612"/>
                    <a:pt x="1163" y="1294"/>
                  </a:cubicBezTo>
                  <a:cubicBezTo>
                    <a:pt x="1673" y="844"/>
                    <a:pt x="1301" y="1"/>
                    <a:pt x="882"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5" name="Google Shape;1345;p9"/>
            <p:cNvSpPr/>
            <p:nvPr/>
          </p:nvSpPr>
          <p:spPr>
            <a:xfrm>
              <a:off x="-1146850" y="3808550"/>
              <a:ext cx="59925" cy="25625"/>
            </a:xfrm>
            <a:custGeom>
              <a:avLst/>
              <a:gdLst/>
              <a:ahLst/>
              <a:cxnLst/>
              <a:rect l="l" t="t" r="r" b="b"/>
              <a:pathLst>
                <a:path w="2397" h="1025" extrusionOk="0">
                  <a:moveTo>
                    <a:pt x="1087" y="0"/>
                  </a:moveTo>
                  <a:cubicBezTo>
                    <a:pt x="682" y="0"/>
                    <a:pt x="250" y="94"/>
                    <a:pt x="1" y="242"/>
                  </a:cubicBezTo>
                  <a:cubicBezTo>
                    <a:pt x="593" y="538"/>
                    <a:pt x="1333" y="580"/>
                    <a:pt x="1862" y="1024"/>
                  </a:cubicBezTo>
                  <a:cubicBezTo>
                    <a:pt x="2396" y="276"/>
                    <a:pt x="1782" y="0"/>
                    <a:pt x="1087"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6" name="Google Shape;1346;p9"/>
            <p:cNvSpPr/>
            <p:nvPr/>
          </p:nvSpPr>
          <p:spPr>
            <a:xfrm>
              <a:off x="-1169575" y="4020525"/>
              <a:ext cx="55000" cy="23225"/>
            </a:xfrm>
            <a:custGeom>
              <a:avLst/>
              <a:gdLst/>
              <a:ahLst/>
              <a:cxnLst/>
              <a:rect l="l" t="t" r="r" b="b"/>
              <a:pathLst>
                <a:path w="2200" h="929" extrusionOk="0">
                  <a:moveTo>
                    <a:pt x="1519" y="0"/>
                  </a:moveTo>
                  <a:cubicBezTo>
                    <a:pt x="1011" y="0"/>
                    <a:pt x="375" y="354"/>
                    <a:pt x="0" y="582"/>
                  </a:cubicBezTo>
                  <a:cubicBezTo>
                    <a:pt x="71" y="565"/>
                    <a:pt x="137" y="558"/>
                    <a:pt x="200" y="558"/>
                  </a:cubicBezTo>
                  <a:cubicBezTo>
                    <a:pt x="652" y="558"/>
                    <a:pt x="921" y="928"/>
                    <a:pt x="1243" y="928"/>
                  </a:cubicBezTo>
                  <a:cubicBezTo>
                    <a:pt x="1399" y="928"/>
                    <a:pt x="1568" y="841"/>
                    <a:pt x="1777" y="582"/>
                  </a:cubicBezTo>
                  <a:cubicBezTo>
                    <a:pt x="1865" y="494"/>
                    <a:pt x="1997" y="450"/>
                    <a:pt x="2124" y="450"/>
                  </a:cubicBezTo>
                  <a:cubicBezTo>
                    <a:pt x="2150" y="450"/>
                    <a:pt x="2175" y="451"/>
                    <a:pt x="2200" y="455"/>
                  </a:cubicBezTo>
                  <a:cubicBezTo>
                    <a:pt x="2068" y="120"/>
                    <a:pt x="1815" y="0"/>
                    <a:pt x="1519"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7" name="Google Shape;1347;p9"/>
            <p:cNvSpPr/>
            <p:nvPr/>
          </p:nvSpPr>
          <p:spPr>
            <a:xfrm>
              <a:off x="-745525" y="3725025"/>
              <a:ext cx="41775" cy="41450"/>
            </a:xfrm>
            <a:custGeom>
              <a:avLst/>
              <a:gdLst/>
              <a:ahLst/>
              <a:cxnLst/>
              <a:rect l="l" t="t" r="r" b="b"/>
              <a:pathLst>
                <a:path w="1671" h="1658" extrusionOk="0">
                  <a:moveTo>
                    <a:pt x="624" y="1"/>
                  </a:moveTo>
                  <a:cubicBezTo>
                    <a:pt x="459" y="1"/>
                    <a:pt x="286" y="63"/>
                    <a:pt x="106" y="177"/>
                  </a:cubicBezTo>
                  <a:cubicBezTo>
                    <a:pt x="0" y="495"/>
                    <a:pt x="529" y="643"/>
                    <a:pt x="381" y="981"/>
                  </a:cubicBezTo>
                  <a:cubicBezTo>
                    <a:pt x="360" y="1087"/>
                    <a:pt x="402" y="1193"/>
                    <a:pt x="465" y="1277"/>
                  </a:cubicBezTo>
                  <a:lnTo>
                    <a:pt x="487" y="1616"/>
                  </a:lnTo>
                  <a:cubicBezTo>
                    <a:pt x="550" y="1637"/>
                    <a:pt x="592" y="1637"/>
                    <a:pt x="656" y="1658"/>
                  </a:cubicBezTo>
                  <a:cubicBezTo>
                    <a:pt x="952" y="1256"/>
                    <a:pt x="1671" y="854"/>
                    <a:pt x="1206" y="304"/>
                  </a:cubicBezTo>
                  <a:cubicBezTo>
                    <a:pt x="1019" y="95"/>
                    <a:pt x="827" y="1"/>
                    <a:pt x="624"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8" name="Google Shape;1348;p9"/>
            <p:cNvSpPr/>
            <p:nvPr/>
          </p:nvSpPr>
          <p:spPr>
            <a:xfrm>
              <a:off x="-2762125" y="4128650"/>
              <a:ext cx="51300" cy="41350"/>
            </a:xfrm>
            <a:custGeom>
              <a:avLst/>
              <a:gdLst/>
              <a:ahLst/>
              <a:cxnLst/>
              <a:rect l="l" t="t" r="r" b="b"/>
              <a:pathLst>
                <a:path w="2052" h="1654" extrusionOk="0">
                  <a:moveTo>
                    <a:pt x="1946" y="0"/>
                  </a:moveTo>
                  <a:cubicBezTo>
                    <a:pt x="1396" y="21"/>
                    <a:pt x="1015" y="381"/>
                    <a:pt x="550" y="550"/>
                  </a:cubicBezTo>
                  <a:cubicBezTo>
                    <a:pt x="570" y="862"/>
                    <a:pt x="589" y="1192"/>
                    <a:pt x="128" y="1192"/>
                  </a:cubicBezTo>
                  <a:cubicBezTo>
                    <a:pt x="89" y="1192"/>
                    <a:pt x="46" y="1189"/>
                    <a:pt x="0" y="1185"/>
                  </a:cubicBezTo>
                  <a:lnTo>
                    <a:pt x="0" y="1185"/>
                  </a:lnTo>
                  <a:cubicBezTo>
                    <a:pt x="218" y="1363"/>
                    <a:pt x="325" y="1654"/>
                    <a:pt x="670" y="1654"/>
                  </a:cubicBezTo>
                  <a:cubicBezTo>
                    <a:pt x="692" y="1654"/>
                    <a:pt x="716" y="1652"/>
                    <a:pt x="740" y="1650"/>
                  </a:cubicBezTo>
                  <a:cubicBezTo>
                    <a:pt x="1290" y="1185"/>
                    <a:pt x="1354" y="444"/>
                    <a:pt x="2052" y="64"/>
                  </a:cubicBezTo>
                  <a:lnTo>
                    <a:pt x="1946" y="0"/>
                  </a:ln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9" name="Google Shape;1349;p9"/>
            <p:cNvSpPr/>
            <p:nvPr/>
          </p:nvSpPr>
          <p:spPr>
            <a:xfrm>
              <a:off x="-1231025" y="4054625"/>
              <a:ext cx="54075" cy="42050"/>
            </a:xfrm>
            <a:custGeom>
              <a:avLst/>
              <a:gdLst/>
              <a:ahLst/>
              <a:cxnLst/>
              <a:rect l="l" t="t" r="r" b="b"/>
              <a:pathLst>
                <a:path w="2163" h="1682" extrusionOk="0">
                  <a:moveTo>
                    <a:pt x="1908" y="0"/>
                  </a:moveTo>
                  <a:cubicBezTo>
                    <a:pt x="1253" y="0"/>
                    <a:pt x="1232" y="804"/>
                    <a:pt x="576" y="804"/>
                  </a:cubicBezTo>
                  <a:cubicBezTo>
                    <a:pt x="407" y="1015"/>
                    <a:pt x="216" y="1248"/>
                    <a:pt x="26" y="1460"/>
                  </a:cubicBezTo>
                  <a:cubicBezTo>
                    <a:pt x="1" y="1625"/>
                    <a:pt x="71" y="1682"/>
                    <a:pt x="189" y="1682"/>
                  </a:cubicBezTo>
                  <a:cubicBezTo>
                    <a:pt x="438" y="1682"/>
                    <a:pt x="899" y="1431"/>
                    <a:pt x="1113" y="1431"/>
                  </a:cubicBezTo>
                  <a:cubicBezTo>
                    <a:pt x="1134" y="1431"/>
                    <a:pt x="1152" y="1433"/>
                    <a:pt x="1168" y="1438"/>
                  </a:cubicBezTo>
                  <a:cubicBezTo>
                    <a:pt x="1337" y="1100"/>
                    <a:pt x="1464" y="719"/>
                    <a:pt x="1845" y="444"/>
                  </a:cubicBezTo>
                  <a:cubicBezTo>
                    <a:pt x="2014" y="339"/>
                    <a:pt x="2162" y="191"/>
                    <a:pt x="1908"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0" name="Google Shape;1350;p9"/>
            <p:cNvSpPr/>
            <p:nvPr/>
          </p:nvSpPr>
          <p:spPr>
            <a:xfrm>
              <a:off x="-1988600" y="4013900"/>
              <a:ext cx="43400" cy="40750"/>
            </a:xfrm>
            <a:custGeom>
              <a:avLst/>
              <a:gdLst/>
              <a:ahLst/>
              <a:cxnLst/>
              <a:rect l="l" t="t" r="r" b="b"/>
              <a:pathLst>
                <a:path w="1736" h="1630" extrusionOk="0">
                  <a:moveTo>
                    <a:pt x="593" y="1"/>
                  </a:moveTo>
                  <a:cubicBezTo>
                    <a:pt x="1" y="593"/>
                    <a:pt x="276" y="1291"/>
                    <a:pt x="974" y="1629"/>
                  </a:cubicBezTo>
                  <a:cubicBezTo>
                    <a:pt x="1012" y="1626"/>
                    <a:pt x="1050" y="1625"/>
                    <a:pt x="1088" y="1625"/>
                  </a:cubicBezTo>
                  <a:cubicBezTo>
                    <a:pt x="1151" y="1625"/>
                    <a:pt x="1213" y="1628"/>
                    <a:pt x="1274" y="1628"/>
                  </a:cubicBezTo>
                  <a:cubicBezTo>
                    <a:pt x="1449" y="1628"/>
                    <a:pt x="1614" y="1609"/>
                    <a:pt x="1735" y="1460"/>
                  </a:cubicBezTo>
                  <a:cubicBezTo>
                    <a:pt x="614" y="1375"/>
                    <a:pt x="1629" y="804"/>
                    <a:pt x="656" y="43"/>
                  </a:cubicBezTo>
                  <a:lnTo>
                    <a:pt x="593" y="1"/>
                  </a:ln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1" name="Google Shape;1351;p9"/>
            <p:cNvSpPr/>
            <p:nvPr/>
          </p:nvSpPr>
          <p:spPr>
            <a:xfrm>
              <a:off x="-1652850" y="3761175"/>
              <a:ext cx="37575" cy="32625"/>
            </a:xfrm>
            <a:custGeom>
              <a:avLst/>
              <a:gdLst/>
              <a:ahLst/>
              <a:cxnLst/>
              <a:rect l="l" t="t" r="r" b="b"/>
              <a:pathLst>
                <a:path w="1503" h="1305" extrusionOk="0">
                  <a:moveTo>
                    <a:pt x="1502" y="0"/>
                  </a:moveTo>
                  <a:cubicBezTo>
                    <a:pt x="847" y="191"/>
                    <a:pt x="297" y="656"/>
                    <a:pt x="1" y="1269"/>
                  </a:cubicBezTo>
                  <a:cubicBezTo>
                    <a:pt x="124" y="1294"/>
                    <a:pt x="235" y="1305"/>
                    <a:pt x="334" y="1305"/>
                  </a:cubicBezTo>
                  <a:cubicBezTo>
                    <a:pt x="1098" y="1305"/>
                    <a:pt x="1184" y="638"/>
                    <a:pt x="1502" y="170"/>
                  </a:cubicBezTo>
                  <a:lnTo>
                    <a:pt x="1502" y="0"/>
                  </a:ln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2" name="Google Shape;1352;p9"/>
            <p:cNvSpPr/>
            <p:nvPr/>
          </p:nvSpPr>
          <p:spPr>
            <a:xfrm>
              <a:off x="-1086575" y="3644850"/>
              <a:ext cx="51850" cy="47625"/>
            </a:xfrm>
            <a:custGeom>
              <a:avLst/>
              <a:gdLst/>
              <a:ahLst/>
              <a:cxnLst/>
              <a:rect l="l" t="t" r="r" b="b"/>
              <a:pathLst>
                <a:path w="2074" h="1905" extrusionOk="0">
                  <a:moveTo>
                    <a:pt x="952" y="1"/>
                  </a:moveTo>
                  <a:lnTo>
                    <a:pt x="952" y="1"/>
                  </a:lnTo>
                  <a:cubicBezTo>
                    <a:pt x="1" y="825"/>
                    <a:pt x="1946" y="1164"/>
                    <a:pt x="593" y="1460"/>
                  </a:cubicBezTo>
                  <a:lnTo>
                    <a:pt x="1333" y="1904"/>
                  </a:lnTo>
                  <a:cubicBezTo>
                    <a:pt x="1587" y="1650"/>
                    <a:pt x="1820" y="1396"/>
                    <a:pt x="2073" y="1143"/>
                  </a:cubicBezTo>
                  <a:cubicBezTo>
                    <a:pt x="1249" y="1100"/>
                    <a:pt x="931" y="677"/>
                    <a:pt x="952"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3" name="Google Shape;1353;p9"/>
            <p:cNvSpPr/>
            <p:nvPr/>
          </p:nvSpPr>
          <p:spPr>
            <a:xfrm>
              <a:off x="-1963750" y="3974250"/>
              <a:ext cx="34400" cy="28075"/>
            </a:xfrm>
            <a:custGeom>
              <a:avLst/>
              <a:gdLst/>
              <a:ahLst/>
              <a:cxnLst/>
              <a:rect l="l" t="t" r="r" b="b"/>
              <a:pathLst>
                <a:path w="1376" h="1123" extrusionOk="0">
                  <a:moveTo>
                    <a:pt x="931" y="1"/>
                  </a:moveTo>
                  <a:lnTo>
                    <a:pt x="931" y="1"/>
                  </a:lnTo>
                  <a:cubicBezTo>
                    <a:pt x="530" y="191"/>
                    <a:pt x="191" y="529"/>
                    <a:pt x="1" y="952"/>
                  </a:cubicBezTo>
                  <a:cubicBezTo>
                    <a:pt x="122" y="1108"/>
                    <a:pt x="286" y="1122"/>
                    <a:pt x="457" y="1122"/>
                  </a:cubicBezTo>
                  <a:cubicBezTo>
                    <a:pt x="495" y="1122"/>
                    <a:pt x="533" y="1122"/>
                    <a:pt x="572" y="1122"/>
                  </a:cubicBezTo>
                  <a:cubicBezTo>
                    <a:pt x="1058" y="847"/>
                    <a:pt x="1375" y="508"/>
                    <a:pt x="931"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4" name="Google Shape;1354;p9"/>
            <p:cNvSpPr/>
            <p:nvPr/>
          </p:nvSpPr>
          <p:spPr>
            <a:xfrm>
              <a:off x="-1490600" y="3946225"/>
              <a:ext cx="70950" cy="49775"/>
            </a:xfrm>
            <a:custGeom>
              <a:avLst/>
              <a:gdLst/>
              <a:ahLst/>
              <a:cxnLst/>
              <a:rect l="l" t="t" r="r" b="b"/>
              <a:pathLst>
                <a:path w="2838" h="1991" extrusionOk="0">
                  <a:moveTo>
                    <a:pt x="2245" y="1"/>
                  </a:moveTo>
                  <a:lnTo>
                    <a:pt x="1695" y="487"/>
                  </a:lnTo>
                  <a:cubicBezTo>
                    <a:pt x="1666" y="486"/>
                    <a:pt x="1637" y="486"/>
                    <a:pt x="1608" y="486"/>
                  </a:cubicBezTo>
                  <a:cubicBezTo>
                    <a:pt x="1" y="486"/>
                    <a:pt x="150" y="1990"/>
                    <a:pt x="960" y="1990"/>
                  </a:cubicBezTo>
                  <a:cubicBezTo>
                    <a:pt x="1079" y="1990"/>
                    <a:pt x="1213" y="1958"/>
                    <a:pt x="1357" y="1883"/>
                  </a:cubicBezTo>
                  <a:cubicBezTo>
                    <a:pt x="701" y="974"/>
                    <a:pt x="2838" y="1016"/>
                    <a:pt x="2245"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5" name="Google Shape;1355;p9"/>
            <p:cNvSpPr/>
            <p:nvPr/>
          </p:nvSpPr>
          <p:spPr>
            <a:xfrm>
              <a:off x="-1472025" y="3987125"/>
              <a:ext cx="41800" cy="22275"/>
            </a:xfrm>
            <a:custGeom>
              <a:avLst/>
              <a:gdLst/>
              <a:ahLst/>
              <a:cxnLst/>
              <a:rect l="l" t="t" r="r" b="b"/>
              <a:pathLst>
                <a:path w="1672" h="891" extrusionOk="0">
                  <a:moveTo>
                    <a:pt x="993" y="1"/>
                  </a:moveTo>
                  <a:cubicBezTo>
                    <a:pt x="698" y="1"/>
                    <a:pt x="431" y="318"/>
                    <a:pt x="90" y="318"/>
                  </a:cubicBezTo>
                  <a:cubicBezTo>
                    <a:pt x="61" y="318"/>
                    <a:pt x="31" y="315"/>
                    <a:pt x="1" y="310"/>
                  </a:cubicBezTo>
                  <a:lnTo>
                    <a:pt x="1" y="310"/>
                  </a:lnTo>
                  <a:cubicBezTo>
                    <a:pt x="263" y="686"/>
                    <a:pt x="563" y="891"/>
                    <a:pt x="904" y="891"/>
                  </a:cubicBezTo>
                  <a:cubicBezTo>
                    <a:pt x="1140" y="891"/>
                    <a:pt x="1395" y="793"/>
                    <a:pt x="1672" y="585"/>
                  </a:cubicBezTo>
                  <a:cubicBezTo>
                    <a:pt x="1502" y="480"/>
                    <a:pt x="1375" y="332"/>
                    <a:pt x="1312" y="141"/>
                  </a:cubicBezTo>
                  <a:cubicBezTo>
                    <a:pt x="1200" y="39"/>
                    <a:pt x="1094" y="1"/>
                    <a:pt x="993"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6" name="Google Shape;1356;p9"/>
            <p:cNvSpPr/>
            <p:nvPr/>
          </p:nvSpPr>
          <p:spPr>
            <a:xfrm>
              <a:off x="-1596800" y="3771225"/>
              <a:ext cx="32275" cy="39750"/>
            </a:xfrm>
            <a:custGeom>
              <a:avLst/>
              <a:gdLst/>
              <a:ahLst/>
              <a:cxnLst/>
              <a:rect l="l" t="t" r="r" b="b"/>
              <a:pathLst>
                <a:path w="1291" h="1590" extrusionOk="0">
                  <a:moveTo>
                    <a:pt x="275" y="0"/>
                  </a:moveTo>
                  <a:cubicBezTo>
                    <a:pt x="381" y="529"/>
                    <a:pt x="275" y="1079"/>
                    <a:pt x="0" y="1523"/>
                  </a:cubicBezTo>
                  <a:cubicBezTo>
                    <a:pt x="23" y="1568"/>
                    <a:pt x="64" y="1589"/>
                    <a:pt x="107" y="1589"/>
                  </a:cubicBezTo>
                  <a:cubicBezTo>
                    <a:pt x="144" y="1589"/>
                    <a:pt x="183" y="1574"/>
                    <a:pt x="212" y="1544"/>
                  </a:cubicBezTo>
                  <a:cubicBezTo>
                    <a:pt x="466" y="1163"/>
                    <a:pt x="1143" y="994"/>
                    <a:pt x="910" y="360"/>
                  </a:cubicBezTo>
                  <a:cubicBezTo>
                    <a:pt x="868" y="254"/>
                    <a:pt x="1143" y="275"/>
                    <a:pt x="1291" y="254"/>
                  </a:cubicBezTo>
                  <a:cubicBezTo>
                    <a:pt x="1252" y="46"/>
                    <a:pt x="1004" y="38"/>
                    <a:pt x="741" y="38"/>
                  </a:cubicBezTo>
                  <a:cubicBezTo>
                    <a:pt x="719" y="38"/>
                    <a:pt x="697" y="38"/>
                    <a:pt x="675" y="38"/>
                  </a:cubicBezTo>
                  <a:cubicBezTo>
                    <a:pt x="532" y="38"/>
                    <a:pt x="388" y="36"/>
                    <a:pt x="275"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7" name="Google Shape;1357;p9"/>
            <p:cNvSpPr/>
            <p:nvPr/>
          </p:nvSpPr>
          <p:spPr>
            <a:xfrm>
              <a:off x="-1470950" y="3934075"/>
              <a:ext cx="33850" cy="32025"/>
            </a:xfrm>
            <a:custGeom>
              <a:avLst/>
              <a:gdLst/>
              <a:ahLst/>
              <a:cxnLst/>
              <a:rect l="l" t="t" r="r" b="b"/>
              <a:pathLst>
                <a:path w="1354" h="1281" extrusionOk="0">
                  <a:moveTo>
                    <a:pt x="888" y="0"/>
                  </a:moveTo>
                  <a:lnTo>
                    <a:pt x="888" y="0"/>
                  </a:lnTo>
                  <a:cubicBezTo>
                    <a:pt x="508" y="296"/>
                    <a:pt x="212" y="698"/>
                    <a:pt x="0" y="1121"/>
                  </a:cubicBezTo>
                  <a:cubicBezTo>
                    <a:pt x="167" y="1223"/>
                    <a:pt x="318" y="1281"/>
                    <a:pt x="454" y="1281"/>
                  </a:cubicBezTo>
                  <a:cubicBezTo>
                    <a:pt x="628" y="1281"/>
                    <a:pt x="779" y="1187"/>
                    <a:pt x="909" y="973"/>
                  </a:cubicBezTo>
                  <a:cubicBezTo>
                    <a:pt x="761" y="656"/>
                    <a:pt x="1354" y="317"/>
                    <a:pt x="888"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8" name="Google Shape;1358;p9"/>
            <p:cNvSpPr/>
            <p:nvPr/>
          </p:nvSpPr>
          <p:spPr>
            <a:xfrm>
              <a:off x="-1216100" y="4046700"/>
              <a:ext cx="32800" cy="31975"/>
            </a:xfrm>
            <a:custGeom>
              <a:avLst/>
              <a:gdLst/>
              <a:ahLst/>
              <a:cxnLst/>
              <a:rect l="l" t="t" r="r" b="b"/>
              <a:pathLst>
                <a:path w="1312" h="1279" extrusionOk="0">
                  <a:moveTo>
                    <a:pt x="1290" y="0"/>
                  </a:moveTo>
                  <a:cubicBezTo>
                    <a:pt x="783" y="275"/>
                    <a:pt x="317" y="656"/>
                    <a:pt x="0" y="1142"/>
                  </a:cubicBezTo>
                  <a:cubicBezTo>
                    <a:pt x="96" y="1238"/>
                    <a:pt x="189" y="1278"/>
                    <a:pt x="279" y="1278"/>
                  </a:cubicBezTo>
                  <a:cubicBezTo>
                    <a:pt x="666" y="1278"/>
                    <a:pt x="1003" y="544"/>
                    <a:pt x="1311" y="338"/>
                  </a:cubicBezTo>
                  <a:lnTo>
                    <a:pt x="1290" y="0"/>
                  </a:ln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9" name="Google Shape;1359;p9"/>
            <p:cNvSpPr/>
            <p:nvPr/>
          </p:nvSpPr>
          <p:spPr>
            <a:xfrm>
              <a:off x="-2706625" y="4053750"/>
              <a:ext cx="37575" cy="16975"/>
            </a:xfrm>
            <a:custGeom>
              <a:avLst/>
              <a:gdLst/>
              <a:ahLst/>
              <a:cxnLst/>
              <a:rect l="l" t="t" r="r" b="b"/>
              <a:pathLst>
                <a:path w="1503" h="679" extrusionOk="0">
                  <a:moveTo>
                    <a:pt x="819" y="0"/>
                  </a:moveTo>
                  <a:cubicBezTo>
                    <a:pt x="554" y="0"/>
                    <a:pt x="278" y="96"/>
                    <a:pt x="1" y="162"/>
                  </a:cubicBezTo>
                  <a:cubicBezTo>
                    <a:pt x="43" y="183"/>
                    <a:pt x="85" y="204"/>
                    <a:pt x="149" y="204"/>
                  </a:cubicBezTo>
                  <a:cubicBezTo>
                    <a:pt x="350" y="562"/>
                    <a:pt x="493" y="679"/>
                    <a:pt x="642" y="679"/>
                  </a:cubicBezTo>
                  <a:cubicBezTo>
                    <a:pt x="855" y="679"/>
                    <a:pt x="1080" y="443"/>
                    <a:pt x="1502" y="331"/>
                  </a:cubicBezTo>
                  <a:cubicBezTo>
                    <a:pt x="1291" y="79"/>
                    <a:pt x="1060" y="0"/>
                    <a:pt x="819"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0" name="Google Shape;1360;p9"/>
            <p:cNvSpPr/>
            <p:nvPr/>
          </p:nvSpPr>
          <p:spPr>
            <a:xfrm>
              <a:off x="-1211875" y="3838375"/>
              <a:ext cx="33850" cy="28500"/>
            </a:xfrm>
            <a:custGeom>
              <a:avLst/>
              <a:gdLst/>
              <a:ahLst/>
              <a:cxnLst/>
              <a:rect l="l" t="t" r="r" b="b"/>
              <a:pathLst>
                <a:path w="1354" h="1140" extrusionOk="0">
                  <a:moveTo>
                    <a:pt x="994" y="0"/>
                  </a:moveTo>
                  <a:cubicBezTo>
                    <a:pt x="592" y="254"/>
                    <a:pt x="148" y="466"/>
                    <a:pt x="0" y="931"/>
                  </a:cubicBezTo>
                  <a:cubicBezTo>
                    <a:pt x="76" y="1071"/>
                    <a:pt x="113" y="1140"/>
                    <a:pt x="187" y="1140"/>
                  </a:cubicBezTo>
                  <a:cubicBezTo>
                    <a:pt x="258" y="1140"/>
                    <a:pt x="364" y="1076"/>
                    <a:pt x="571" y="952"/>
                  </a:cubicBezTo>
                  <a:cubicBezTo>
                    <a:pt x="762" y="656"/>
                    <a:pt x="1354" y="487"/>
                    <a:pt x="994"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1" name="Google Shape;1361;p9"/>
            <p:cNvSpPr/>
            <p:nvPr/>
          </p:nvSpPr>
          <p:spPr>
            <a:xfrm>
              <a:off x="-771325" y="3734850"/>
              <a:ext cx="38500" cy="23000"/>
            </a:xfrm>
            <a:custGeom>
              <a:avLst/>
              <a:gdLst/>
              <a:ahLst/>
              <a:cxnLst/>
              <a:rect l="l" t="t" r="r" b="b"/>
              <a:pathLst>
                <a:path w="1540" h="920" extrusionOk="0">
                  <a:moveTo>
                    <a:pt x="1165" y="1"/>
                  </a:moveTo>
                  <a:cubicBezTo>
                    <a:pt x="675" y="1"/>
                    <a:pt x="1" y="919"/>
                    <a:pt x="1080" y="919"/>
                  </a:cubicBezTo>
                  <a:cubicBezTo>
                    <a:pt x="1197" y="919"/>
                    <a:pt x="1336" y="908"/>
                    <a:pt x="1497" y="884"/>
                  </a:cubicBezTo>
                  <a:lnTo>
                    <a:pt x="1540" y="609"/>
                  </a:lnTo>
                  <a:cubicBezTo>
                    <a:pt x="1540" y="159"/>
                    <a:pt x="1368" y="1"/>
                    <a:pt x="1165"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2" name="Google Shape;1362;p9"/>
            <p:cNvSpPr/>
            <p:nvPr/>
          </p:nvSpPr>
          <p:spPr>
            <a:xfrm>
              <a:off x="-1220875" y="3861625"/>
              <a:ext cx="25950" cy="29125"/>
            </a:xfrm>
            <a:custGeom>
              <a:avLst/>
              <a:gdLst/>
              <a:ahLst/>
              <a:cxnLst/>
              <a:rect l="l" t="t" r="r" b="b"/>
              <a:pathLst>
                <a:path w="1038" h="1165" extrusionOk="0">
                  <a:moveTo>
                    <a:pt x="360" y="1"/>
                  </a:moveTo>
                  <a:cubicBezTo>
                    <a:pt x="149" y="85"/>
                    <a:pt x="22" y="276"/>
                    <a:pt x="1" y="487"/>
                  </a:cubicBezTo>
                  <a:cubicBezTo>
                    <a:pt x="276" y="572"/>
                    <a:pt x="445" y="868"/>
                    <a:pt x="403" y="1164"/>
                  </a:cubicBezTo>
                  <a:cubicBezTo>
                    <a:pt x="1037" y="1016"/>
                    <a:pt x="487" y="381"/>
                    <a:pt x="931" y="170"/>
                  </a:cubicBezTo>
                  <a:lnTo>
                    <a:pt x="931" y="22"/>
                  </a:lnTo>
                  <a:cubicBezTo>
                    <a:pt x="909" y="15"/>
                    <a:pt x="887" y="11"/>
                    <a:pt x="865" y="11"/>
                  </a:cubicBezTo>
                  <a:cubicBezTo>
                    <a:pt x="755" y="11"/>
                    <a:pt x="645" y="87"/>
                    <a:pt x="535" y="87"/>
                  </a:cubicBezTo>
                  <a:cubicBezTo>
                    <a:pt x="477" y="87"/>
                    <a:pt x="419" y="66"/>
                    <a:pt x="360"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3" name="Google Shape;1363;p9"/>
            <p:cNvSpPr/>
            <p:nvPr/>
          </p:nvSpPr>
          <p:spPr>
            <a:xfrm>
              <a:off x="-1411225" y="3896275"/>
              <a:ext cx="23300" cy="15350"/>
            </a:xfrm>
            <a:custGeom>
              <a:avLst/>
              <a:gdLst/>
              <a:ahLst/>
              <a:cxnLst/>
              <a:rect l="l" t="t" r="r" b="b"/>
              <a:pathLst>
                <a:path w="932" h="614" extrusionOk="0">
                  <a:moveTo>
                    <a:pt x="649" y="0"/>
                  </a:moveTo>
                  <a:cubicBezTo>
                    <a:pt x="410" y="0"/>
                    <a:pt x="184" y="218"/>
                    <a:pt x="1" y="370"/>
                  </a:cubicBezTo>
                  <a:lnTo>
                    <a:pt x="1" y="561"/>
                  </a:lnTo>
                  <a:cubicBezTo>
                    <a:pt x="137" y="595"/>
                    <a:pt x="262" y="613"/>
                    <a:pt x="374" y="613"/>
                  </a:cubicBezTo>
                  <a:cubicBezTo>
                    <a:pt x="680" y="613"/>
                    <a:pt x="885" y="473"/>
                    <a:pt x="932" y="116"/>
                  </a:cubicBezTo>
                  <a:cubicBezTo>
                    <a:pt x="837" y="33"/>
                    <a:pt x="742" y="0"/>
                    <a:pt x="649"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4" name="Google Shape;1364;p9"/>
            <p:cNvSpPr/>
            <p:nvPr/>
          </p:nvSpPr>
          <p:spPr>
            <a:xfrm>
              <a:off x="-788900" y="3743725"/>
              <a:ext cx="26375" cy="19075"/>
            </a:xfrm>
            <a:custGeom>
              <a:avLst/>
              <a:gdLst/>
              <a:ahLst/>
              <a:cxnLst/>
              <a:rect l="l" t="t" r="r" b="b"/>
              <a:pathLst>
                <a:path w="1055" h="763" extrusionOk="0">
                  <a:moveTo>
                    <a:pt x="889" y="1"/>
                  </a:moveTo>
                  <a:lnTo>
                    <a:pt x="889" y="1"/>
                  </a:lnTo>
                  <a:cubicBezTo>
                    <a:pt x="572" y="64"/>
                    <a:pt x="255" y="191"/>
                    <a:pt x="1" y="402"/>
                  </a:cubicBezTo>
                  <a:cubicBezTo>
                    <a:pt x="170" y="466"/>
                    <a:pt x="170" y="614"/>
                    <a:pt x="191" y="762"/>
                  </a:cubicBezTo>
                  <a:cubicBezTo>
                    <a:pt x="196" y="762"/>
                    <a:pt x="201" y="763"/>
                    <a:pt x="206" y="763"/>
                  </a:cubicBezTo>
                  <a:cubicBezTo>
                    <a:pt x="450" y="763"/>
                    <a:pt x="1055" y="290"/>
                    <a:pt x="889"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5" name="Google Shape;1365;p9"/>
            <p:cNvSpPr/>
            <p:nvPr/>
          </p:nvSpPr>
          <p:spPr>
            <a:xfrm>
              <a:off x="-761400" y="3741600"/>
              <a:ext cx="23825" cy="20050"/>
            </a:xfrm>
            <a:custGeom>
              <a:avLst/>
              <a:gdLst/>
              <a:ahLst/>
              <a:cxnLst/>
              <a:rect l="l" t="t" r="r" b="b"/>
              <a:pathLst>
                <a:path w="953" h="802" extrusionOk="0">
                  <a:moveTo>
                    <a:pt x="212" y="1"/>
                  </a:moveTo>
                  <a:lnTo>
                    <a:pt x="1" y="43"/>
                  </a:lnTo>
                  <a:cubicBezTo>
                    <a:pt x="32" y="422"/>
                    <a:pt x="64" y="802"/>
                    <a:pt x="439" y="802"/>
                  </a:cubicBezTo>
                  <a:cubicBezTo>
                    <a:pt x="566" y="802"/>
                    <a:pt x="733" y="758"/>
                    <a:pt x="952" y="657"/>
                  </a:cubicBezTo>
                  <a:cubicBezTo>
                    <a:pt x="635" y="487"/>
                    <a:pt x="106" y="509"/>
                    <a:pt x="212"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6" name="Google Shape;1366;p9"/>
            <p:cNvSpPr/>
            <p:nvPr/>
          </p:nvSpPr>
          <p:spPr>
            <a:xfrm>
              <a:off x="-752400" y="3729450"/>
              <a:ext cx="32275" cy="20650"/>
            </a:xfrm>
            <a:custGeom>
              <a:avLst/>
              <a:gdLst/>
              <a:ahLst/>
              <a:cxnLst/>
              <a:rect l="l" t="t" r="r" b="b"/>
              <a:pathLst>
                <a:path w="1291" h="826" extrusionOk="0">
                  <a:moveTo>
                    <a:pt x="381" y="0"/>
                  </a:moveTo>
                  <a:cubicBezTo>
                    <a:pt x="190" y="0"/>
                    <a:pt x="21" y="149"/>
                    <a:pt x="0" y="339"/>
                  </a:cubicBezTo>
                  <a:cubicBezTo>
                    <a:pt x="39" y="337"/>
                    <a:pt x="76" y="336"/>
                    <a:pt x="113" y="336"/>
                  </a:cubicBezTo>
                  <a:cubicBezTo>
                    <a:pt x="479" y="336"/>
                    <a:pt x="744" y="441"/>
                    <a:pt x="783" y="825"/>
                  </a:cubicBezTo>
                  <a:cubicBezTo>
                    <a:pt x="1290" y="318"/>
                    <a:pt x="529" y="275"/>
                    <a:pt x="381"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7" name="Google Shape;1367;p9"/>
            <p:cNvSpPr/>
            <p:nvPr/>
          </p:nvSpPr>
          <p:spPr>
            <a:xfrm>
              <a:off x="-1687225" y="3817225"/>
              <a:ext cx="15900" cy="16400"/>
            </a:xfrm>
            <a:custGeom>
              <a:avLst/>
              <a:gdLst/>
              <a:ahLst/>
              <a:cxnLst/>
              <a:rect l="l" t="t" r="r" b="b"/>
              <a:pathLst>
                <a:path w="636" h="656" extrusionOk="0">
                  <a:moveTo>
                    <a:pt x="635" y="0"/>
                  </a:moveTo>
                  <a:cubicBezTo>
                    <a:pt x="1" y="212"/>
                    <a:pt x="297" y="444"/>
                    <a:pt x="635" y="656"/>
                  </a:cubicBezTo>
                  <a:lnTo>
                    <a:pt x="635" y="0"/>
                  </a:ln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8" name="Google Shape;1368;p9"/>
            <p:cNvSpPr/>
            <p:nvPr/>
          </p:nvSpPr>
          <p:spPr>
            <a:xfrm>
              <a:off x="-2011875" y="3793675"/>
              <a:ext cx="15900" cy="15650"/>
            </a:xfrm>
            <a:custGeom>
              <a:avLst/>
              <a:gdLst/>
              <a:ahLst/>
              <a:cxnLst/>
              <a:rect l="l" t="t" r="r" b="b"/>
              <a:pathLst>
                <a:path w="636" h="626" extrusionOk="0">
                  <a:moveTo>
                    <a:pt x="209" y="1"/>
                  </a:moveTo>
                  <a:cubicBezTo>
                    <a:pt x="86" y="1"/>
                    <a:pt x="1" y="38"/>
                    <a:pt x="65" y="139"/>
                  </a:cubicBezTo>
                  <a:cubicBezTo>
                    <a:pt x="86" y="350"/>
                    <a:pt x="65" y="604"/>
                    <a:pt x="445" y="625"/>
                  </a:cubicBezTo>
                  <a:cubicBezTo>
                    <a:pt x="340" y="414"/>
                    <a:pt x="149" y="181"/>
                    <a:pt x="636" y="139"/>
                  </a:cubicBezTo>
                  <a:cubicBezTo>
                    <a:pt x="600" y="66"/>
                    <a:pt x="371" y="1"/>
                    <a:pt x="209"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9" name="Google Shape;1369;p9"/>
            <p:cNvSpPr/>
            <p:nvPr/>
          </p:nvSpPr>
          <p:spPr>
            <a:xfrm>
              <a:off x="-1358350" y="3914500"/>
              <a:ext cx="10075" cy="24350"/>
            </a:xfrm>
            <a:custGeom>
              <a:avLst/>
              <a:gdLst/>
              <a:ahLst/>
              <a:cxnLst/>
              <a:rect l="l" t="t" r="r" b="b"/>
              <a:pathLst>
                <a:path w="403" h="974" extrusionOk="0">
                  <a:moveTo>
                    <a:pt x="255" y="1"/>
                  </a:moveTo>
                  <a:lnTo>
                    <a:pt x="255" y="1"/>
                  </a:lnTo>
                  <a:cubicBezTo>
                    <a:pt x="1" y="297"/>
                    <a:pt x="170" y="635"/>
                    <a:pt x="128" y="974"/>
                  </a:cubicBezTo>
                  <a:cubicBezTo>
                    <a:pt x="403" y="656"/>
                    <a:pt x="255" y="318"/>
                    <a:pt x="255"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0" name="Google Shape;1370;p9"/>
            <p:cNvSpPr/>
            <p:nvPr/>
          </p:nvSpPr>
          <p:spPr>
            <a:xfrm>
              <a:off x="-1730575" y="4086875"/>
              <a:ext cx="7950" cy="25400"/>
            </a:xfrm>
            <a:custGeom>
              <a:avLst/>
              <a:gdLst/>
              <a:ahLst/>
              <a:cxnLst/>
              <a:rect l="l" t="t" r="r" b="b"/>
              <a:pathLst>
                <a:path w="318" h="1016" extrusionOk="0">
                  <a:moveTo>
                    <a:pt x="318" y="0"/>
                  </a:moveTo>
                  <a:cubicBezTo>
                    <a:pt x="1" y="170"/>
                    <a:pt x="254" y="445"/>
                    <a:pt x="149" y="656"/>
                  </a:cubicBezTo>
                  <a:lnTo>
                    <a:pt x="297" y="1016"/>
                  </a:lnTo>
                  <a:cubicBezTo>
                    <a:pt x="318" y="677"/>
                    <a:pt x="318" y="339"/>
                    <a:pt x="318"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1" name="Google Shape;1371;p9"/>
            <p:cNvSpPr/>
            <p:nvPr/>
          </p:nvSpPr>
          <p:spPr>
            <a:xfrm>
              <a:off x="-2407350" y="4106975"/>
              <a:ext cx="7425" cy="21175"/>
            </a:xfrm>
            <a:custGeom>
              <a:avLst/>
              <a:gdLst/>
              <a:ahLst/>
              <a:cxnLst/>
              <a:rect l="l" t="t" r="r" b="b"/>
              <a:pathLst>
                <a:path w="297" h="847" extrusionOk="0">
                  <a:moveTo>
                    <a:pt x="296" y="0"/>
                  </a:moveTo>
                  <a:lnTo>
                    <a:pt x="106" y="148"/>
                  </a:lnTo>
                  <a:cubicBezTo>
                    <a:pt x="148" y="381"/>
                    <a:pt x="0" y="656"/>
                    <a:pt x="254" y="846"/>
                  </a:cubicBezTo>
                  <a:cubicBezTo>
                    <a:pt x="275" y="550"/>
                    <a:pt x="275" y="275"/>
                    <a:pt x="296"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2" name="Google Shape;1372;p9"/>
            <p:cNvSpPr/>
            <p:nvPr/>
          </p:nvSpPr>
          <p:spPr>
            <a:xfrm>
              <a:off x="-2381450" y="4102725"/>
              <a:ext cx="34000" cy="20125"/>
            </a:xfrm>
            <a:custGeom>
              <a:avLst/>
              <a:gdLst/>
              <a:ahLst/>
              <a:cxnLst/>
              <a:rect l="l" t="t" r="r" b="b"/>
              <a:pathLst>
                <a:path w="1360" h="805" extrusionOk="0">
                  <a:moveTo>
                    <a:pt x="402" y="1"/>
                  </a:moveTo>
                  <a:cubicBezTo>
                    <a:pt x="198" y="1"/>
                    <a:pt x="7" y="163"/>
                    <a:pt x="1" y="635"/>
                  </a:cubicBezTo>
                  <a:lnTo>
                    <a:pt x="170" y="805"/>
                  </a:lnTo>
                  <a:cubicBezTo>
                    <a:pt x="1359" y="776"/>
                    <a:pt x="848" y="1"/>
                    <a:pt x="402"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3" name="Google Shape;1373;p9"/>
            <p:cNvSpPr/>
            <p:nvPr/>
          </p:nvSpPr>
          <p:spPr>
            <a:xfrm>
              <a:off x="-1025775" y="3585100"/>
              <a:ext cx="56600" cy="38700"/>
            </a:xfrm>
            <a:custGeom>
              <a:avLst/>
              <a:gdLst/>
              <a:ahLst/>
              <a:cxnLst/>
              <a:rect l="l" t="t" r="r" b="b"/>
              <a:pathLst>
                <a:path w="2264" h="1548" extrusionOk="0">
                  <a:moveTo>
                    <a:pt x="1312" y="1"/>
                  </a:moveTo>
                  <a:cubicBezTo>
                    <a:pt x="995" y="403"/>
                    <a:pt x="1" y="931"/>
                    <a:pt x="508" y="1481"/>
                  </a:cubicBezTo>
                  <a:cubicBezTo>
                    <a:pt x="588" y="1527"/>
                    <a:pt x="664" y="1547"/>
                    <a:pt x="739" y="1547"/>
                  </a:cubicBezTo>
                  <a:cubicBezTo>
                    <a:pt x="1142" y="1547"/>
                    <a:pt x="1487" y="962"/>
                    <a:pt x="1862" y="783"/>
                  </a:cubicBezTo>
                  <a:cubicBezTo>
                    <a:pt x="2264" y="233"/>
                    <a:pt x="1672" y="170"/>
                    <a:pt x="1312"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4" name="Google Shape;1374;p9"/>
            <p:cNvSpPr/>
            <p:nvPr/>
          </p:nvSpPr>
          <p:spPr>
            <a:xfrm>
              <a:off x="-1048500" y="3593025"/>
              <a:ext cx="32275" cy="32750"/>
            </a:xfrm>
            <a:custGeom>
              <a:avLst/>
              <a:gdLst/>
              <a:ahLst/>
              <a:cxnLst/>
              <a:rect l="l" t="t" r="r" b="b"/>
              <a:pathLst>
                <a:path w="1291" h="1310" extrusionOk="0">
                  <a:moveTo>
                    <a:pt x="931" y="1"/>
                  </a:moveTo>
                  <a:cubicBezTo>
                    <a:pt x="656" y="445"/>
                    <a:pt x="868" y="1164"/>
                    <a:pt x="0" y="1291"/>
                  </a:cubicBezTo>
                  <a:cubicBezTo>
                    <a:pt x="113" y="1303"/>
                    <a:pt x="212" y="1309"/>
                    <a:pt x="297" y="1309"/>
                  </a:cubicBezTo>
                  <a:cubicBezTo>
                    <a:pt x="1237" y="1309"/>
                    <a:pt x="651" y="602"/>
                    <a:pt x="1291"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5" name="Google Shape;1375;p9"/>
            <p:cNvSpPr/>
            <p:nvPr/>
          </p:nvSpPr>
          <p:spPr>
            <a:xfrm>
              <a:off x="-1034750" y="3661250"/>
              <a:ext cx="18525" cy="11650"/>
            </a:xfrm>
            <a:custGeom>
              <a:avLst/>
              <a:gdLst/>
              <a:ahLst/>
              <a:cxnLst/>
              <a:rect l="l" t="t" r="r" b="b"/>
              <a:pathLst>
                <a:path w="741" h="466" extrusionOk="0">
                  <a:moveTo>
                    <a:pt x="741" y="0"/>
                  </a:moveTo>
                  <a:cubicBezTo>
                    <a:pt x="423" y="0"/>
                    <a:pt x="148" y="191"/>
                    <a:pt x="0" y="466"/>
                  </a:cubicBezTo>
                  <a:cubicBezTo>
                    <a:pt x="339" y="423"/>
                    <a:pt x="677" y="381"/>
                    <a:pt x="741"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6" name="Google Shape;1376;p9"/>
            <p:cNvSpPr/>
            <p:nvPr/>
          </p:nvSpPr>
          <p:spPr>
            <a:xfrm>
              <a:off x="-1062775" y="3625300"/>
              <a:ext cx="14300" cy="19575"/>
            </a:xfrm>
            <a:custGeom>
              <a:avLst/>
              <a:gdLst/>
              <a:ahLst/>
              <a:cxnLst/>
              <a:rect l="l" t="t" r="r" b="b"/>
              <a:pathLst>
                <a:path w="572" h="783" extrusionOk="0">
                  <a:moveTo>
                    <a:pt x="571" y="0"/>
                  </a:moveTo>
                  <a:lnTo>
                    <a:pt x="571" y="0"/>
                  </a:lnTo>
                  <a:cubicBezTo>
                    <a:pt x="254" y="148"/>
                    <a:pt x="43" y="444"/>
                    <a:pt x="0" y="783"/>
                  </a:cubicBezTo>
                  <a:cubicBezTo>
                    <a:pt x="318" y="635"/>
                    <a:pt x="529" y="338"/>
                    <a:pt x="571"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7" name="Google Shape;1377;p9"/>
            <p:cNvSpPr/>
            <p:nvPr/>
          </p:nvSpPr>
          <p:spPr>
            <a:xfrm>
              <a:off x="-822725" y="3762225"/>
              <a:ext cx="85150" cy="50825"/>
            </a:xfrm>
            <a:custGeom>
              <a:avLst/>
              <a:gdLst/>
              <a:ahLst/>
              <a:cxnLst/>
              <a:rect l="l" t="t" r="r" b="b"/>
              <a:pathLst>
                <a:path w="3406" h="2033" extrusionOk="0">
                  <a:moveTo>
                    <a:pt x="1735" y="1"/>
                  </a:moveTo>
                  <a:cubicBezTo>
                    <a:pt x="1671" y="1"/>
                    <a:pt x="1608" y="1"/>
                    <a:pt x="1544" y="22"/>
                  </a:cubicBezTo>
                  <a:cubicBezTo>
                    <a:pt x="1312" y="614"/>
                    <a:pt x="931" y="1143"/>
                    <a:pt x="466" y="1566"/>
                  </a:cubicBezTo>
                  <a:cubicBezTo>
                    <a:pt x="318" y="1693"/>
                    <a:pt x="0" y="1777"/>
                    <a:pt x="191" y="1989"/>
                  </a:cubicBezTo>
                  <a:cubicBezTo>
                    <a:pt x="289" y="2019"/>
                    <a:pt x="384" y="2032"/>
                    <a:pt x="474" y="2032"/>
                  </a:cubicBezTo>
                  <a:cubicBezTo>
                    <a:pt x="1371" y="2032"/>
                    <a:pt x="1894" y="692"/>
                    <a:pt x="2996" y="692"/>
                  </a:cubicBezTo>
                  <a:cubicBezTo>
                    <a:pt x="3040" y="692"/>
                    <a:pt x="3084" y="694"/>
                    <a:pt x="3130" y="699"/>
                  </a:cubicBezTo>
                  <a:cubicBezTo>
                    <a:pt x="3384" y="699"/>
                    <a:pt x="3384" y="360"/>
                    <a:pt x="3405" y="149"/>
                  </a:cubicBezTo>
                  <a:lnTo>
                    <a:pt x="3405" y="149"/>
                  </a:lnTo>
                  <a:cubicBezTo>
                    <a:pt x="3072" y="322"/>
                    <a:pt x="2514" y="632"/>
                    <a:pt x="2133" y="632"/>
                  </a:cubicBezTo>
                  <a:cubicBezTo>
                    <a:pt x="1863" y="632"/>
                    <a:pt x="1682" y="475"/>
                    <a:pt x="1735"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8" name="Google Shape;1378;p9"/>
            <p:cNvSpPr/>
            <p:nvPr/>
          </p:nvSpPr>
          <p:spPr>
            <a:xfrm>
              <a:off x="-2451200" y="3912425"/>
              <a:ext cx="70300" cy="49250"/>
            </a:xfrm>
            <a:custGeom>
              <a:avLst/>
              <a:gdLst/>
              <a:ahLst/>
              <a:cxnLst/>
              <a:rect l="l" t="t" r="r" b="b"/>
              <a:pathLst>
                <a:path w="2812" h="1970" extrusionOk="0">
                  <a:moveTo>
                    <a:pt x="668" y="0"/>
                  </a:moveTo>
                  <a:cubicBezTo>
                    <a:pt x="0" y="0"/>
                    <a:pt x="860" y="606"/>
                    <a:pt x="485" y="1247"/>
                  </a:cubicBezTo>
                  <a:cubicBezTo>
                    <a:pt x="633" y="1522"/>
                    <a:pt x="422" y="1881"/>
                    <a:pt x="845" y="1945"/>
                  </a:cubicBezTo>
                  <a:cubicBezTo>
                    <a:pt x="927" y="1960"/>
                    <a:pt x="1009" y="1969"/>
                    <a:pt x="1087" y="1969"/>
                  </a:cubicBezTo>
                  <a:cubicBezTo>
                    <a:pt x="1335" y="1969"/>
                    <a:pt x="1552" y="1879"/>
                    <a:pt x="1649" y="1606"/>
                  </a:cubicBezTo>
                  <a:cubicBezTo>
                    <a:pt x="2008" y="1099"/>
                    <a:pt x="2812" y="845"/>
                    <a:pt x="2072" y="253"/>
                  </a:cubicBezTo>
                  <a:cubicBezTo>
                    <a:pt x="1331" y="76"/>
                    <a:pt x="904" y="0"/>
                    <a:pt x="668"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9" name="Google Shape;1379;p9"/>
            <p:cNvSpPr/>
            <p:nvPr/>
          </p:nvSpPr>
          <p:spPr>
            <a:xfrm>
              <a:off x="-1211350" y="3866225"/>
              <a:ext cx="37025" cy="40175"/>
            </a:xfrm>
            <a:custGeom>
              <a:avLst/>
              <a:gdLst/>
              <a:ahLst/>
              <a:cxnLst/>
              <a:rect l="l" t="t" r="r" b="b"/>
              <a:pathLst>
                <a:path w="1481" h="1607" extrusionOk="0">
                  <a:moveTo>
                    <a:pt x="639" y="1"/>
                  </a:moveTo>
                  <a:cubicBezTo>
                    <a:pt x="52" y="1"/>
                    <a:pt x="322" y="719"/>
                    <a:pt x="0" y="980"/>
                  </a:cubicBezTo>
                  <a:cubicBezTo>
                    <a:pt x="0" y="1170"/>
                    <a:pt x="0" y="1382"/>
                    <a:pt x="0" y="1593"/>
                  </a:cubicBezTo>
                  <a:cubicBezTo>
                    <a:pt x="64" y="1602"/>
                    <a:pt x="126" y="1607"/>
                    <a:pt x="186" y="1607"/>
                  </a:cubicBezTo>
                  <a:cubicBezTo>
                    <a:pt x="684" y="1607"/>
                    <a:pt x="1066" y="1317"/>
                    <a:pt x="1481" y="1128"/>
                  </a:cubicBezTo>
                  <a:cubicBezTo>
                    <a:pt x="614" y="959"/>
                    <a:pt x="381" y="599"/>
                    <a:pt x="741" y="7"/>
                  </a:cubicBezTo>
                  <a:cubicBezTo>
                    <a:pt x="704" y="3"/>
                    <a:pt x="670" y="1"/>
                    <a:pt x="639"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0" name="Google Shape;1380;p9"/>
            <p:cNvSpPr/>
            <p:nvPr/>
          </p:nvSpPr>
          <p:spPr>
            <a:xfrm>
              <a:off x="-1616475" y="3809175"/>
              <a:ext cx="24450" cy="8600"/>
            </a:xfrm>
            <a:custGeom>
              <a:avLst/>
              <a:gdLst/>
              <a:ahLst/>
              <a:cxnLst/>
              <a:rect l="l" t="t" r="r" b="b"/>
              <a:pathLst>
                <a:path w="978" h="344" extrusionOk="0">
                  <a:moveTo>
                    <a:pt x="682" y="0"/>
                  </a:moveTo>
                  <a:cubicBezTo>
                    <a:pt x="426" y="0"/>
                    <a:pt x="0" y="69"/>
                    <a:pt x="238" y="343"/>
                  </a:cubicBezTo>
                  <a:cubicBezTo>
                    <a:pt x="555" y="343"/>
                    <a:pt x="830" y="301"/>
                    <a:pt x="978" y="5"/>
                  </a:cubicBezTo>
                  <a:lnTo>
                    <a:pt x="787" y="5"/>
                  </a:lnTo>
                  <a:cubicBezTo>
                    <a:pt x="759" y="2"/>
                    <a:pt x="723" y="0"/>
                    <a:pt x="682"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1" name="Google Shape;1381;p9"/>
            <p:cNvSpPr/>
            <p:nvPr/>
          </p:nvSpPr>
          <p:spPr>
            <a:xfrm>
              <a:off x="-1698850" y="4050400"/>
              <a:ext cx="28050" cy="32275"/>
            </a:xfrm>
            <a:custGeom>
              <a:avLst/>
              <a:gdLst/>
              <a:ahLst/>
              <a:cxnLst/>
              <a:rect l="l" t="t" r="r" b="b"/>
              <a:pathLst>
                <a:path w="1122" h="1291" extrusionOk="0">
                  <a:moveTo>
                    <a:pt x="1122" y="0"/>
                  </a:moveTo>
                  <a:lnTo>
                    <a:pt x="1122" y="0"/>
                  </a:lnTo>
                  <a:cubicBezTo>
                    <a:pt x="170" y="64"/>
                    <a:pt x="297" y="825"/>
                    <a:pt x="1" y="1290"/>
                  </a:cubicBezTo>
                  <a:cubicBezTo>
                    <a:pt x="614" y="1036"/>
                    <a:pt x="825" y="508"/>
                    <a:pt x="1122"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2" name="Google Shape;1382;p9"/>
            <p:cNvSpPr/>
            <p:nvPr/>
          </p:nvSpPr>
          <p:spPr>
            <a:xfrm>
              <a:off x="-1718400" y="4083175"/>
              <a:ext cx="19575" cy="23825"/>
            </a:xfrm>
            <a:custGeom>
              <a:avLst/>
              <a:gdLst/>
              <a:ahLst/>
              <a:cxnLst/>
              <a:rect l="l" t="t" r="r" b="b"/>
              <a:pathLst>
                <a:path w="783" h="953" extrusionOk="0">
                  <a:moveTo>
                    <a:pt x="613" y="0"/>
                  </a:moveTo>
                  <a:cubicBezTo>
                    <a:pt x="254" y="381"/>
                    <a:pt x="0" y="741"/>
                    <a:pt x="783" y="952"/>
                  </a:cubicBezTo>
                  <a:cubicBezTo>
                    <a:pt x="783" y="635"/>
                    <a:pt x="783" y="318"/>
                    <a:pt x="783"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3" name="Google Shape;1383;p9"/>
            <p:cNvSpPr/>
            <p:nvPr/>
          </p:nvSpPr>
          <p:spPr>
            <a:xfrm>
              <a:off x="-1196025" y="4057500"/>
              <a:ext cx="44975" cy="32750"/>
            </a:xfrm>
            <a:custGeom>
              <a:avLst/>
              <a:gdLst/>
              <a:ahLst/>
              <a:cxnLst/>
              <a:rect l="l" t="t" r="r" b="b"/>
              <a:pathLst>
                <a:path w="1799" h="1310" extrusionOk="0">
                  <a:moveTo>
                    <a:pt x="1125" y="0"/>
                  </a:moveTo>
                  <a:cubicBezTo>
                    <a:pt x="1086" y="0"/>
                    <a:pt x="1049" y="15"/>
                    <a:pt x="1016" y="54"/>
                  </a:cubicBezTo>
                  <a:cubicBezTo>
                    <a:pt x="868" y="393"/>
                    <a:pt x="1" y="1070"/>
                    <a:pt x="508" y="1302"/>
                  </a:cubicBezTo>
                  <a:cubicBezTo>
                    <a:pt x="550" y="1307"/>
                    <a:pt x="589" y="1309"/>
                    <a:pt x="627" y="1309"/>
                  </a:cubicBezTo>
                  <a:cubicBezTo>
                    <a:pt x="1094" y="1309"/>
                    <a:pt x="1315" y="964"/>
                    <a:pt x="1608" y="710"/>
                  </a:cubicBezTo>
                  <a:cubicBezTo>
                    <a:pt x="1608" y="499"/>
                    <a:pt x="1798" y="245"/>
                    <a:pt x="1397" y="118"/>
                  </a:cubicBezTo>
                  <a:cubicBezTo>
                    <a:pt x="1309" y="74"/>
                    <a:pt x="1211" y="0"/>
                    <a:pt x="1125"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4" name="Google Shape;1384;p9"/>
            <p:cNvSpPr/>
            <p:nvPr/>
          </p:nvSpPr>
          <p:spPr>
            <a:xfrm>
              <a:off x="-2024025" y="3873275"/>
              <a:ext cx="18525" cy="32275"/>
            </a:xfrm>
            <a:custGeom>
              <a:avLst/>
              <a:gdLst/>
              <a:ahLst/>
              <a:cxnLst/>
              <a:rect l="l" t="t" r="r" b="b"/>
              <a:pathLst>
                <a:path w="741" h="1291" extrusionOk="0">
                  <a:moveTo>
                    <a:pt x="741" y="0"/>
                  </a:moveTo>
                  <a:lnTo>
                    <a:pt x="741" y="0"/>
                  </a:lnTo>
                  <a:cubicBezTo>
                    <a:pt x="360" y="338"/>
                    <a:pt x="85" y="783"/>
                    <a:pt x="1" y="1290"/>
                  </a:cubicBezTo>
                  <a:lnTo>
                    <a:pt x="572" y="1290"/>
                  </a:lnTo>
                  <a:cubicBezTo>
                    <a:pt x="466" y="846"/>
                    <a:pt x="741" y="444"/>
                    <a:pt x="741"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5" name="Google Shape;1385;p9"/>
            <p:cNvSpPr/>
            <p:nvPr/>
          </p:nvSpPr>
          <p:spPr>
            <a:xfrm>
              <a:off x="-1996000" y="3841550"/>
              <a:ext cx="14300" cy="19575"/>
            </a:xfrm>
            <a:custGeom>
              <a:avLst/>
              <a:gdLst/>
              <a:ahLst/>
              <a:cxnLst/>
              <a:rect l="l" t="t" r="r" b="b"/>
              <a:pathLst>
                <a:path w="572" h="783" extrusionOk="0">
                  <a:moveTo>
                    <a:pt x="170" y="0"/>
                  </a:moveTo>
                  <a:cubicBezTo>
                    <a:pt x="212" y="275"/>
                    <a:pt x="149" y="550"/>
                    <a:pt x="1" y="783"/>
                  </a:cubicBezTo>
                  <a:cubicBezTo>
                    <a:pt x="572" y="613"/>
                    <a:pt x="445" y="317"/>
                    <a:pt x="170"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6" name="Google Shape;1386;p9"/>
            <p:cNvSpPr/>
            <p:nvPr/>
          </p:nvSpPr>
          <p:spPr>
            <a:xfrm>
              <a:off x="-1996000" y="3813000"/>
              <a:ext cx="14300" cy="12175"/>
            </a:xfrm>
            <a:custGeom>
              <a:avLst/>
              <a:gdLst/>
              <a:ahLst/>
              <a:cxnLst/>
              <a:rect l="l" t="t" r="r" b="b"/>
              <a:pathLst>
                <a:path w="572" h="487" extrusionOk="0">
                  <a:moveTo>
                    <a:pt x="1" y="0"/>
                  </a:moveTo>
                  <a:lnTo>
                    <a:pt x="1" y="487"/>
                  </a:lnTo>
                  <a:cubicBezTo>
                    <a:pt x="276" y="317"/>
                    <a:pt x="572" y="169"/>
                    <a:pt x="1"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7" name="Google Shape;1387;p9"/>
            <p:cNvSpPr/>
            <p:nvPr/>
          </p:nvSpPr>
          <p:spPr>
            <a:xfrm>
              <a:off x="-2718775" y="4110675"/>
              <a:ext cx="26450" cy="19575"/>
            </a:xfrm>
            <a:custGeom>
              <a:avLst/>
              <a:gdLst/>
              <a:ahLst/>
              <a:cxnLst/>
              <a:rect l="l" t="t" r="r" b="b"/>
              <a:pathLst>
                <a:path w="1058" h="783" extrusionOk="0">
                  <a:moveTo>
                    <a:pt x="1058" y="0"/>
                  </a:moveTo>
                  <a:lnTo>
                    <a:pt x="487" y="148"/>
                  </a:lnTo>
                  <a:cubicBezTo>
                    <a:pt x="0" y="254"/>
                    <a:pt x="127" y="550"/>
                    <a:pt x="296" y="783"/>
                  </a:cubicBezTo>
                  <a:cubicBezTo>
                    <a:pt x="508" y="487"/>
                    <a:pt x="952" y="360"/>
                    <a:pt x="1058"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8" name="Google Shape;1388;p9"/>
            <p:cNvSpPr/>
            <p:nvPr/>
          </p:nvSpPr>
          <p:spPr>
            <a:xfrm>
              <a:off x="-2279400" y="3740550"/>
              <a:ext cx="28050" cy="20800"/>
            </a:xfrm>
            <a:custGeom>
              <a:avLst/>
              <a:gdLst/>
              <a:ahLst/>
              <a:cxnLst/>
              <a:rect l="l" t="t" r="r" b="b"/>
              <a:pathLst>
                <a:path w="1122" h="832" extrusionOk="0">
                  <a:moveTo>
                    <a:pt x="1121" y="1"/>
                  </a:moveTo>
                  <a:lnTo>
                    <a:pt x="1121" y="1"/>
                  </a:lnTo>
                  <a:cubicBezTo>
                    <a:pt x="572" y="85"/>
                    <a:pt x="318" y="466"/>
                    <a:pt x="1" y="804"/>
                  </a:cubicBezTo>
                  <a:cubicBezTo>
                    <a:pt x="98" y="823"/>
                    <a:pt x="186" y="831"/>
                    <a:pt x="265" y="831"/>
                  </a:cubicBezTo>
                  <a:cubicBezTo>
                    <a:pt x="821" y="831"/>
                    <a:pt x="955" y="408"/>
                    <a:pt x="1121"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9" name="Google Shape;1389;p9"/>
            <p:cNvSpPr/>
            <p:nvPr/>
          </p:nvSpPr>
          <p:spPr>
            <a:xfrm>
              <a:off x="-1650200" y="3781800"/>
              <a:ext cx="57650" cy="58225"/>
            </a:xfrm>
            <a:custGeom>
              <a:avLst/>
              <a:gdLst/>
              <a:ahLst/>
              <a:cxnLst/>
              <a:rect l="l" t="t" r="r" b="b"/>
              <a:pathLst>
                <a:path w="2306" h="2329" extrusionOk="0">
                  <a:moveTo>
                    <a:pt x="1587" y="0"/>
                  </a:moveTo>
                  <a:cubicBezTo>
                    <a:pt x="1333" y="254"/>
                    <a:pt x="1227" y="614"/>
                    <a:pt x="846" y="783"/>
                  </a:cubicBezTo>
                  <a:cubicBezTo>
                    <a:pt x="593" y="1037"/>
                    <a:pt x="931" y="1460"/>
                    <a:pt x="466" y="1692"/>
                  </a:cubicBezTo>
                  <a:cubicBezTo>
                    <a:pt x="275" y="1777"/>
                    <a:pt x="0" y="2073"/>
                    <a:pt x="360" y="2263"/>
                  </a:cubicBezTo>
                  <a:cubicBezTo>
                    <a:pt x="440" y="2309"/>
                    <a:pt x="518" y="2328"/>
                    <a:pt x="594" y="2328"/>
                  </a:cubicBezTo>
                  <a:cubicBezTo>
                    <a:pt x="801" y="2328"/>
                    <a:pt x="994" y="2185"/>
                    <a:pt x="1164" y="2031"/>
                  </a:cubicBezTo>
                  <a:cubicBezTo>
                    <a:pt x="1375" y="1650"/>
                    <a:pt x="1269" y="1354"/>
                    <a:pt x="1777" y="1121"/>
                  </a:cubicBezTo>
                  <a:cubicBezTo>
                    <a:pt x="2136" y="677"/>
                    <a:pt x="2306" y="275"/>
                    <a:pt x="1587"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0" name="Google Shape;1390;p9"/>
            <p:cNvSpPr/>
            <p:nvPr/>
          </p:nvSpPr>
          <p:spPr>
            <a:xfrm>
              <a:off x="-1660175" y="3801025"/>
              <a:ext cx="49650" cy="40725"/>
            </a:xfrm>
            <a:custGeom>
              <a:avLst/>
              <a:gdLst/>
              <a:ahLst/>
              <a:cxnLst/>
              <a:rect l="l" t="t" r="r" b="b"/>
              <a:pathLst>
                <a:path w="1986" h="1629" extrusionOk="0">
                  <a:moveTo>
                    <a:pt x="1024" y="1"/>
                  </a:moveTo>
                  <a:cubicBezTo>
                    <a:pt x="1" y="1"/>
                    <a:pt x="1139" y="1040"/>
                    <a:pt x="463" y="1219"/>
                  </a:cubicBezTo>
                  <a:cubicBezTo>
                    <a:pt x="173" y="1432"/>
                    <a:pt x="554" y="1627"/>
                    <a:pt x="831" y="1627"/>
                  </a:cubicBezTo>
                  <a:cubicBezTo>
                    <a:pt x="858" y="1627"/>
                    <a:pt x="883" y="1625"/>
                    <a:pt x="907" y="1621"/>
                  </a:cubicBezTo>
                  <a:cubicBezTo>
                    <a:pt x="955" y="1626"/>
                    <a:pt x="1000" y="1629"/>
                    <a:pt x="1042" y="1629"/>
                  </a:cubicBezTo>
                  <a:cubicBezTo>
                    <a:pt x="1709" y="1629"/>
                    <a:pt x="1707" y="1027"/>
                    <a:pt x="1986" y="669"/>
                  </a:cubicBezTo>
                  <a:lnTo>
                    <a:pt x="1986" y="500"/>
                  </a:lnTo>
                  <a:cubicBezTo>
                    <a:pt x="1436" y="543"/>
                    <a:pt x="1711" y="1050"/>
                    <a:pt x="1415" y="1240"/>
                  </a:cubicBezTo>
                  <a:cubicBezTo>
                    <a:pt x="1285" y="1321"/>
                    <a:pt x="1156" y="1452"/>
                    <a:pt x="1007" y="1452"/>
                  </a:cubicBezTo>
                  <a:cubicBezTo>
                    <a:pt x="962" y="1452"/>
                    <a:pt x="914" y="1439"/>
                    <a:pt x="865" y="1410"/>
                  </a:cubicBezTo>
                  <a:cubicBezTo>
                    <a:pt x="421" y="1114"/>
                    <a:pt x="1563" y="775"/>
                    <a:pt x="1245" y="14"/>
                  </a:cubicBezTo>
                  <a:cubicBezTo>
                    <a:pt x="1162" y="5"/>
                    <a:pt x="1089" y="1"/>
                    <a:pt x="1024"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1" name="Google Shape;1391;p9"/>
            <p:cNvSpPr/>
            <p:nvPr/>
          </p:nvSpPr>
          <p:spPr>
            <a:xfrm>
              <a:off x="-2762675" y="4069950"/>
              <a:ext cx="75125" cy="74000"/>
            </a:xfrm>
            <a:custGeom>
              <a:avLst/>
              <a:gdLst/>
              <a:ahLst/>
              <a:cxnLst/>
              <a:rect l="l" t="t" r="r" b="b"/>
              <a:pathLst>
                <a:path w="3005" h="2960" extrusionOk="0">
                  <a:moveTo>
                    <a:pt x="2243" y="1"/>
                  </a:moveTo>
                  <a:cubicBezTo>
                    <a:pt x="1355" y="149"/>
                    <a:pt x="1355" y="1016"/>
                    <a:pt x="741" y="1375"/>
                  </a:cubicBezTo>
                  <a:cubicBezTo>
                    <a:pt x="1" y="1841"/>
                    <a:pt x="149" y="2348"/>
                    <a:pt x="572" y="2898"/>
                  </a:cubicBezTo>
                  <a:cubicBezTo>
                    <a:pt x="674" y="2941"/>
                    <a:pt x="765" y="2960"/>
                    <a:pt x="848" y="2960"/>
                  </a:cubicBezTo>
                  <a:cubicBezTo>
                    <a:pt x="1309" y="2960"/>
                    <a:pt x="1509" y="2387"/>
                    <a:pt x="1970" y="2387"/>
                  </a:cubicBezTo>
                  <a:cubicBezTo>
                    <a:pt x="1990" y="2387"/>
                    <a:pt x="2010" y="2388"/>
                    <a:pt x="2031" y="2390"/>
                  </a:cubicBezTo>
                  <a:cubicBezTo>
                    <a:pt x="2095" y="2179"/>
                    <a:pt x="1968" y="1925"/>
                    <a:pt x="2243" y="1777"/>
                  </a:cubicBezTo>
                  <a:cubicBezTo>
                    <a:pt x="2602" y="1460"/>
                    <a:pt x="2962" y="1143"/>
                    <a:pt x="3004" y="656"/>
                  </a:cubicBezTo>
                  <a:lnTo>
                    <a:pt x="3004" y="656"/>
                  </a:lnTo>
                  <a:cubicBezTo>
                    <a:pt x="2793" y="677"/>
                    <a:pt x="2518" y="614"/>
                    <a:pt x="2475" y="868"/>
                  </a:cubicBezTo>
                  <a:cubicBezTo>
                    <a:pt x="2370" y="1375"/>
                    <a:pt x="1799" y="1629"/>
                    <a:pt x="1672" y="2116"/>
                  </a:cubicBezTo>
                  <a:cubicBezTo>
                    <a:pt x="1619" y="2290"/>
                    <a:pt x="1466" y="2407"/>
                    <a:pt x="1296" y="2407"/>
                  </a:cubicBezTo>
                  <a:cubicBezTo>
                    <a:pt x="1259" y="2407"/>
                    <a:pt x="1222" y="2402"/>
                    <a:pt x="1185" y="2390"/>
                  </a:cubicBezTo>
                  <a:cubicBezTo>
                    <a:pt x="614" y="2094"/>
                    <a:pt x="1926" y="381"/>
                    <a:pt x="2243"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2" name="Google Shape;1392;p9"/>
            <p:cNvSpPr/>
            <p:nvPr/>
          </p:nvSpPr>
          <p:spPr>
            <a:xfrm>
              <a:off x="-1383200" y="3907100"/>
              <a:ext cx="28025" cy="43550"/>
            </a:xfrm>
            <a:custGeom>
              <a:avLst/>
              <a:gdLst/>
              <a:ahLst/>
              <a:cxnLst/>
              <a:rect l="l" t="t" r="r" b="b"/>
              <a:pathLst>
                <a:path w="1121" h="1742" extrusionOk="0">
                  <a:moveTo>
                    <a:pt x="572" y="1"/>
                  </a:moveTo>
                  <a:lnTo>
                    <a:pt x="572" y="1"/>
                  </a:lnTo>
                  <a:cubicBezTo>
                    <a:pt x="1" y="508"/>
                    <a:pt x="762" y="1312"/>
                    <a:pt x="1" y="1735"/>
                  </a:cubicBezTo>
                  <a:cubicBezTo>
                    <a:pt x="53" y="1739"/>
                    <a:pt x="101" y="1742"/>
                    <a:pt x="145" y="1742"/>
                  </a:cubicBezTo>
                  <a:cubicBezTo>
                    <a:pt x="1120" y="1742"/>
                    <a:pt x="430" y="668"/>
                    <a:pt x="572"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3" name="Google Shape;1393;p9"/>
            <p:cNvSpPr/>
            <p:nvPr/>
          </p:nvSpPr>
          <p:spPr>
            <a:xfrm>
              <a:off x="-2303725" y="3678675"/>
              <a:ext cx="51850" cy="80275"/>
            </a:xfrm>
            <a:custGeom>
              <a:avLst/>
              <a:gdLst/>
              <a:ahLst/>
              <a:cxnLst/>
              <a:rect l="l" t="t" r="r" b="b"/>
              <a:pathLst>
                <a:path w="2074" h="3211" extrusionOk="0">
                  <a:moveTo>
                    <a:pt x="1351" y="0"/>
                  </a:moveTo>
                  <a:cubicBezTo>
                    <a:pt x="747" y="0"/>
                    <a:pt x="985" y="1549"/>
                    <a:pt x="233" y="1841"/>
                  </a:cubicBezTo>
                  <a:cubicBezTo>
                    <a:pt x="1" y="2137"/>
                    <a:pt x="297" y="2497"/>
                    <a:pt x="64" y="2793"/>
                  </a:cubicBezTo>
                  <a:cubicBezTo>
                    <a:pt x="144" y="3105"/>
                    <a:pt x="251" y="3210"/>
                    <a:pt x="373" y="3210"/>
                  </a:cubicBezTo>
                  <a:cubicBezTo>
                    <a:pt x="540" y="3210"/>
                    <a:pt x="736" y="3012"/>
                    <a:pt x="931" y="2877"/>
                  </a:cubicBezTo>
                  <a:cubicBezTo>
                    <a:pt x="1777" y="2306"/>
                    <a:pt x="1354" y="1312"/>
                    <a:pt x="1946" y="636"/>
                  </a:cubicBezTo>
                  <a:cubicBezTo>
                    <a:pt x="2073" y="488"/>
                    <a:pt x="1650" y="65"/>
                    <a:pt x="1375" y="1"/>
                  </a:cubicBezTo>
                  <a:cubicBezTo>
                    <a:pt x="1367" y="1"/>
                    <a:pt x="1359" y="0"/>
                    <a:pt x="1351"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4" name="Google Shape;1394;p9"/>
            <p:cNvSpPr/>
            <p:nvPr/>
          </p:nvSpPr>
          <p:spPr>
            <a:xfrm>
              <a:off x="-1471500" y="3938150"/>
              <a:ext cx="71350" cy="53100"/>
            </a:xfrm>
            <a:custGeom>
              <a:avLst/>
              <a:gdLst/>
              <a:ahLst/>
              <a:cxnLst/>
              <a:rect l="l" t="t" r="r" b="b"/>
              <a:pathLst>
                <a:path w="2854" h="2124" extrusionOk="0">
                  <a:moveTo>
                    <a:pt x="2313" y="0"/>
                  </a:moveTo>
                  <a:cubicBezTo>
                    <a:pt x="2282" y="0"/>
                    <a:pt x="2252" y="2"/>
                    <a:pt x="2222" y="6"/>
                  </a:cubicBezTo>
                  <a:cubicBezTo>
                    <a:pt x="2010" y="154"/>
                    <a:pt x="1629" y="28"/>
                    <a:pt x="1481" y="345"/>
                  </a:cubicBezTo>
                  <a:cubicBezTo>
                    <a:pt x="1418" y="852"/>
                    <a:pt x="1016" y="1275"/>
                    <a:pt x="487" y="1360"/>
                  </a:cubicBezTo>
                  <a:cubicBezTo>
                    <a:pt x="234" y="1423"/>
                    <a:pt x="1" y="1614"/>
                    <a:pt x="43" y="1889"/>
                  </a:cubicBezTo>
                  <a:cubicBezTo>
                    <a:pt x="128" y="2078"/>
                    <a:pt x="315" y="2123"/>
                    <a:pt x="529" y="2123"/>
                  </a:cubicBezTo>
                  <a:cubicBezTo>
                    <a:pt x="727" y="2123"/>
                    <a:pt x="950" y="2084"/>
                    <a:pt x="1137" y="2084"/>
                  </a:cubicBezTo>
                  <a:cubicBezTo>
                    <a:pt x="1200" y="2084"/>
                    <a:pt x="1259" y="2088"/>
                    <a:pt x="1312" y="2100"/>
                  </a:cubicBezTo>
                  <a:lnTo>
                    <a:pt x="1672" y="1804"/>
                  </a:lnTo>
                  <a:cubicBezTo>
                    <a:pt x="1756" y="1149"/>
                    <a:pt x="2031" y="620"/>
                    <a:pt x="2835" y="429"/>
                  </a:cubicBezTo>
                  <a:cubicBezTo>
                    <a:pt x="2854" y="164"/>
                    <a:pt x="2583" y="0"/>
                    <a:pt x="2313"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5" name="Google Shape;1395;p9"/>
            <p:cNvSpPr/>
            <p:nvPr/>
          </p:nvSpPr>
          <p:spPr>
            <a:xfrm>
              <a:off x="-1433425" y="3921275"/>
              <a:ext cx="58625" cy="61450"/>
            </a:xfrm>
            <a:custGeom>
              <a:avLst/>
              <a:gdLst/>
              <a:ahLst/>
              <a:cxnLst/>
              <a:rect l="l" t="t" r="r" b="b"/>
              <a:pathLst>
                <a:path w="2345" h="2458" extrusionOk="0">
                  <a:moveTo>
                    <a:pt x="1700" y="0"/>
                  </a:moveTo>
                  <a:cubicBezTo>
                    <a:pt x="1581" y="0"/>
                    <a:pt x="1477" y="56"/>
                    <a:pt x="1439" y="195"/>
                  </a:cubicBezTo>
                  <a:cubicBezTo>
                    <a:pt x="1714" y="512"/>
                    <a:pt x="1312" y="745"/>
                    <a:pt x="1270" y="999"/>
                  </a:cubicBezTo>
                  <a:cubicBezTo>
                    <a:pt x="297" y="1147"/>
                    <a:pt x="1" y="1675"/>
                    <a:pt x="149" y="2458"/>
                  </a:cubicBezTo>
                  <a:cubicBezTo>
                    <a:pt x="614" y="1189"/>
                    <a:pt x="1460" y="1570"/>
                    <a:pt x="2137" y="576"/>
                  </a:cubicBezTo>
                  <a:cubicBezTo>
                    <a:pt x="2344" y="309"/>
                    <a:pt x="1980" y="0"/>
                    <a:pt x="1700"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6" name="Google Shape;1396;p9"/>
            <p:cNvSpPr/>
            <p:nvPr/>
          </p:nvSpPr>
          <p:spPr>
            <a:xfrm>
              <a:off x="-1411225" y="3926025"/>
              <a:ext cx="35250" cy="20225"/>
            </a:xfrm>
            <a:custGeom>
              <a:avLst/>
              <a:gdLst/>
              <a:ahLst/>
              <a:cxnLst/>
              <a:rect l="l" t="t" r="r" b="b"/>
              <a:pathLst>
                <a:path w="1410" h="809" extrusionOk="0">
                  <a:moveTo>
                    <a:pt x="661" y="1"/>
                  </a:moveTo>
                  <a:cubicBezTo>
                    <a:pt x="627" y="1"/>
                    <a:pt x="590" y="2"/>
                    <a:pt x="551" y="5"/>
                  </a:cubicBezTo>
                  <a:lnTo>
                    <a:pt x="382" y="5"/>
                  </a:lnTo>
                  <a:lnTo>
                    <a:pt x="1" y="491"/>
                  </a:lnTo>
                  <a:cubicBezTo>
                    <a:pt x="64" y="639"/>
                    <a:pt x="212" y="766"/>
                    <a:pt x="382" y="809"/>
                  </a:cubicBezTo>
                  <a:cubicBezTo>
                    <a:pt x="847" y="647"/>
                    <a:pt x="1409" y="1"/>
                    <a:pt x="661"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7" name="Google Shape;1397;p9"/>
            <p:cNvSpPr/>
            <p:nvPr/>
          </p:nvSpPr>
          <p:spPr>
            <a:xfrm>
              <a:off x="-2803900" y="3810875"/>
              <a:ext cx="39900" cy="45625"/>
            </a:xfrm>
            <a:custGeom>
              <a:avLst/>
              <a:gdLst/>
              <a:ahLst/>
              <a:cxnLst/>
              <a:rect l="l" t="t" r="r" b="b"/>
              <a:pathLst>
                <a:path w="1596" h="1825" extrusionOk="0">
                  <a:moveTo>
                    <a:pt x="741" y="0"/>
                  </a:moveTo>
                  <a:lnTo>
                    <a:pt x="191" y="1037"/>
                  </a:lnTo>
                  <a:cubicBezTo>
                    <a:pt x="64" y="1037"/>
                    <a:pt x="64" y="1143"/>
                    <a:pt x="0" y="1185"/>
                  </a:cubicBezTo>
                  <a:lnTo>
                    <a:pt x="0" y="1671"/>
                  </a:lnTo>
                  <a:cubicBezTo>
                    <a:pt x="157" y="1778"/>
                    <a:pt x="308" y="1824"/>
                    <a:pt x="447" y="1824"/>
                  </a:cubicBezTo>
                  <a:cubicBezTo>
                    <a:pt x="1190" y="1824"/>
                    <a:pt x="1596" y="499"/>
                    <a:pt x="741"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8" name="Google Shape;1398;p9"/>
            <p:cNvSpPr/>
            <p:nvPr/>
          </p:nvSpPr>
          <p:spPr>
            <a:xfrm>
              <a:off x="-2810250" y="3804525"/>
              <a:ext cx="11125" cy="36500"/>
            </a:xfrm>
            <a:custGeom>
              <a:avLst/>
              <a:gdLst/>
              <a:ahLst/>
              <a:cxnLst/>
              <a:rect l="l" t="t" r="r" b="b"/>
              <a:pathLst>
                <a:path w="445" h="1460" extrusionOk="0">
                  <a:moveTo>
                    <a:pt x="445" y="1"/>
                  </a:moveTo>
                  <a:cubicBezTo>
                    <a:pt x="1" y="445"/>
                    <a:pt x="297" y="974"/>
                    <a:pt x="254" y="1460"/>
                  </a:cubicBezTo>
                  <a:lnTo>
                    <a:pt x="445" y="1291"/>
                  </a:lnTo>
                  <a:cubicBezTo>
                    <a:pt x="445" y="868"/>
                    <a:pt x="445" y="424"/>
                    <a:pt x="445"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9" name="Google Shape;1399;p9"/>
            <p:cNvSpPr/>
            <p:nvPr/>
          </p:nvSpPr>
          <p:spPr>
            <a:xfrm>
              <a:off x="-1216100" y="4099100"/>
              <a:ext cx="34200" cy="16875"/>
            </a:xfrm>
            <a:custGeom>
              <a:avLst/>
              <a:gdLst/>
              <a:ahLst/>
              <a:cxnLst/>
              <a:rect l="l" t="t" r="r" b="b"/>
              <a:pathLst>
                <a:path w="1368" h="675" extrusionOk="0">
                  <a:moveTo>
                    <a:pt x="772" y="0"/>
                  </a:moveTo>
                  <a:cubicBezTo>
                    <a:pt x="660" y="0"/>
                    <a:pt x="532" y="37"/>
                    <a:pt x="402" y="125"/>
                  </a:cubicBezTo>
                  <a:cubicBezTo>
                    <a:pt x="0" y="379"/>
                    <a:pt x="465" y="484"/>
                    <a:pt x="550" y="653"/>
                  </a:cubicBezTo>
                  <a:lnTo>
                    <a:pt x="740" y="675"/>
                  </a:lnTo>
                  <a:cubicBezTo>
                    <a:pt x="1368" y="460"/>
                    <a:pt x="1170" y="0"/>
                    <a:pt x="772"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0" name="Google Shape;1400;p9"/>
            <p:cNvSpPr/>
            <p:nvPr/>
          </p:nvSpPr>
          <p:spPr>
            <a:xfrm>
              <a:off x="-1434475" y="3938375"/>
              <a:ext cx="18525" cy="7875"/>
            </a:xfrm>
            <a:custGeom>
              <a:avLst/>
              <a:gdLst/>
              <a:ahLst/>
              <a:cxnLst/>
              <a:rect l="l" t="t" r="r" b="b"/>
              <a:pathLst>
                <a:path w="741" h="315" extrusionOk="0">
                  <a:moveTo>
                    <a:pt x="402" y="1"/>
                  </a:moveTo>
                  <a:cubicBezTo>
                    <a:pt x="212" y="1"/>
                    <a:pt x="40" y="50"/>
                    <a:pt x="0" y="315"/>
                  </a:cubicBezTo>
                  <a:lnTo>
                    <a:pt x="741" y="19"/>
                  </a:lnTo>
                  <a:cubicBezTo>
                    <a:pt x="637" y="19"/>
                    <a:pt x="517" y="1"/>
                    <a:pt x="402"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1" name="Google Shape;1401;p9"/>
            <p:cNvSpPr/>
            <p:nvPr/>
          </p:nvSpPr>
          <p:spPr>
            <a:xfrm>
              <a:off x="-2306375" y="3724700"/>
              <a:ext cx="12200" cy="23800"/>
            </a:xfrm>
            <a:custGeom>
              <a:avLst/>
              <a:gdLst/>
              <a:ahLst/>
              <a:cxnLst/>
              <a:rect l="l" t="t" r="r" b="b"/>
              <a:pathLst>
                <a:path w="488" h="952" extrusionOk="0">
                  <a:moveTo>
                    <a:pt x="339" y="0"/>
                  </a:moveTo>
                  <a:cubicBezTo>
                    <a:pt x="1" y="275"/>
                    <a:pt x="212" y="635"/>
                    <a:pt x="170" y="952"/>
                  </a:cubicBezTo>
                  <a:cubicBezTo>
                    <a:pt x="487" y="677"/>
                    <a:pt x="276" y="317"/>
                    <a:pt x="339"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02" name="Google Shape;1402;p9"/>
          <p:cNvGrpSpPr/>
          <p:nvPr/>
        </p:nvGrpSpPr>
        <p:grpSpPr>
          <a:xfrm>
            <a:off x="8137800" y="4488250"/>
            <a:ext cx="1637000" cy="521475"/>
            <a:chOff x="-4380075" y="3780200"/>
            <a:chExt cx="1637000" cy="521475"/>
          </a:xfrm>
        </p:grpSpPr>
        <p:sp>
          <p:nvSpPr>
            <p:cNvPr id="1403" name="Google Shape;1403;p9"/>
            <p:cNvSpPr/>
            <p:nvPr/>
          </p:nvSpPr>
          <p:spPr>
            <a:xfrm>
              <a:off x="-4365800" y="4000700"/>
              <a:ext cx="92575" cy="119000"/>
            </a:xfrm>
            <a:custGeom>
              <a:avLst/>
              <a:gdLst/>
              <a:ahLst/>
              <a:cxnLst/>
              <a:rect l="l" t="t" r="r" b="b"/>
              <a:pathLst>
                <a:path w="3703" h="4760" extrusionOk="0">
                  <a:moveTo>
                    <a:pt x="1947" y="0"/>
                  </a:moveTo>
                  <a:cubicBezTo>
                    <a:pt x="1850" y="76"/>
                    <a:pt x="1738" y="93"/>
                    <a:pt x="1622" y="93"/>
                  </a:cubicBezTo>
                  <a:cubicBezTo>
                    <a:pt x="1523" y="93"/>
                    <a:pt x="1421" y="81"/>
                    <a:pt x="1324" y="81"/>
                  </a:cubicBezTo>
                  <a:cubicBezTo>
                    <a:pt x="1184" y="81"/>
                    <a:pt x="1053" y="107"/>
                    <a:pt x="953" y="233"/>
                  </a:cubicBezTo>
                  <a:cubicBezTo>
                    <a:pt x="1185" y="867"/>
                    <a:pt x="1016" y="1481"/>
                    <a:pt x="805" y="2094"/>
                  </a:cubicBezTo>
                  <a:cubicBezTo>
                    <a:pt x="403" y="2411"/>
                    <a:pt x="1" y="2728"/>
                    <a:pt x="403" y="3278"/>
                  </a:cubicBezTo>
                  <a:cubicBezTo>
                    <a:pt x="614" y="3532"/>
                    <a:pt x="276" y="3765"/>
                    <a:pt x="255" y="4018"/>
                  </a:cubicBezTo>
                  <a:cubicBezTo>
                    <a:pt x="227" y="4566"/>
                    <a:pt x="637" y="4759"/>
                    <a:pt x="1089" y="4759"/>
                  </a:cubicBezTo>
                  <a:cubicBezTo>
                    <a:pt x="1318" y="4759"/>
                    <a:pt x="1557" y="4710"/>
                    <a:pt x="1756" y="4632"/>
                  </a:cubicBezTo>
                  <a:cubicBezTo>
                    <a:pt x="2095" y="4293"/>
                    <a:pt x="1947" y="3786"/>
                    <a:pt x="2243" y="3447"/>
                  </a:cubicBezTo>
                  <a:cubicBezTo>
                    <a:pt x="2306" y="3342"/>
                    <a:pt x="2391" y="3236"/>
                    <a:pt x="2391" y="3151"/>
                  </a:cubicBezTo>
                  <a:cubicBezTo>
                    <a:pt x="2285" y="2559"/>
                    <a:pt x="2941" y="2052"/>
                    <a:pt x="2475" y="1396"/>
                  </a:cubicBezTo>
                  <a:cubicBezTo>
                    <a:pt x="2391" y="677"/>
                    <a:pt x="3702" y="85"/>
                    <a:pt x="1947"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4" name="Google Shape;1404;p9"/>
            <p:cNvSpPr/>
            <p:nvPr/>
          </p:nvSpPr>
          <p:spPr>
            <a:xfrm>
              <a:off x="-3783125" y="3934375"/>
              <a:ext cx="107900" cy="114625"/>
            </a:xfrm>
            <a:custGeom>
              <a:avLst/>
              <a:gdLst/>
              <a:ahLst/>
              <a:cxnLst/>
              <a:rect l="l" t="t" r="r" b="b"/>
              <a:pathLst>
                <a:path w="4316" h="4585" extrusionOk="0">
                  <a:moveTo>
                    <a:pt x="2319" y="0"/>
                  </a:moveTo>
                  <a:cubicBezTo>
                    <a:pt x="1715" y="0"/>
                    <a:pt x="938" y="245"/>
                    <a:pt x="1862" y="602"/>
                  </a:cubicBezTo>
                  <a:cubicBezTo>
                    <a:pt x="2475" y="813"/>
                    <a:pt x="2475" y="1109"/>
                    <a:pt x="2094" y="1511"/>
                  </a:cubicBezTo>
                  <a:cubicBezTo>
                    <a:pt x="1396" y="2780"/>
                    <a:pt x="2158" y="2928"/>
                    <a:pt x="487" y="3668"/>
                  </a:cubicBezTo>
                  <a:cubicBezTo>
                    <a:pt x="1" y="3922"/>
                    <a:pt x="1" y="4176"/>
                    <a:pt x="529" y="4387"/>
                  </a:cubicBezTo>
                  <a:cubicBezTo>
                    <a:pt x="780" y="4516"/>
                    <a:pt x="1005" y="4584"/>
                    <a:pt x="1210" y="4584"/>
                  </a:cubicBezTo>
                  <a:cubicBezTo>
                    <a:pt x="1541" y="4584"/>
                    <a:pt x="1817" y="4407"/>
                    <a:pt x="2052" y="4028"/>
                  </a:cubicBezTo>
                  <a:cubicBezTo>
                    <a:pt x="2771" y="2865"/>
                    <a:pt x="4315" y="1257"/>
                    <a:pt x="2771" y="73"/>
                  </a:cubicBezTo>
                  <a:cubicBezTo>
                    <a:pt x="2672" y="23"/>
                    <a:pt x="2504" y="0"/>
                    <a:pt x="2319"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5" name="Google Shape;1405;p9"/>
            <p:cNvSpPr/>
            <p:nvPr/>
          </p:nvSpPr>
          <p:spPr>
            <a:xfrm>
              <a:off x="-3509775" y="3839900"/>
              <a:ext cx="120575" cy="104250"/>
            </a:xfrm>
            <a:custGeom>
              <a:avLst/>
              <a:gdLst/>
              <a:ahLst/>
              <a:cxnLst/>
              <a:rect l="l" t="t" r="r" b="b"/>
              <a:pathLst>
                <a:path w="4823" h="4170" extrusionOk="0">
                  <a:moveTo>
                    <a:pt x="2890" y="1"/>
                  </a:moveTo>
                  <a:cubicBezTo>
                    <a:pt x="1554" y="1"/>
                    <a:pt x="1306" y="1448"/>
                    <a:pt x="635" y="2435"/>
                  </a:cubicBezTo>
                  <a:cubicBezTo>
                    <a:pt x="1" y="3196"/>
                    <a:pt x="953" y="3958"/>
                    <a:pt x="1672" y="4169"/>
                  </a:cubicBezTo>
                  <a:cubicBezTo>
                    <a:pt x="2200" y="3915"/>
                    <a:pt x="3575" y="3640"/>
                    <a:pt x="3406" y="2921"/>
                  </a:cubicBezTo>
                  <a:cubicBezTo>
                    <a:pt x="3348" y="2889"/>
                    <a:pt x="3282" y="2875"/>
                    <a:pt x="3209" y="2875"/>
                  </a:cubicBezTo>
                  <a:cubicBezTo>
                    <a:pt x="2806" y="2875"/>
                    <a:pt x="2207" y="3295"/>
                    <a:pt x="1828" y="3295"/>
                  </a:cubicBezTo>
                  <a:cubicBezTo>
                    <a:pt x="1648" y="3295"/>
                    <a:pt x="1518" y="3200"/>
                    <a:pt x="1481" y="2921"/>
                  </a:cubicBezTo>
                  <a:cubicBezTo>
                    <a:pt x="1650" y="2245"/>
                    <a:pt x="1481" y="1441"/>
                    <a:pt x="2285" y="954"/>
                  </a:cubicBezTo>
                  <a:cubicBezTo>
                    <a:pt x="2446" y="849"/>
                    <a:pt x="2586" y="806"/>
                    <a:pt x="2712" y="806"/>
                  </a:cubicBezTo>
                  <a:cubicBezTo>
                    <a:pt x="3167" y="806"/>
                    <a:pt x="3445" y="1360"/>
                    <a:pt x="3892" y="1525"/>
                  </a:cubicBezTo>
                  <a:cubicBezTo>
                    <a:pt x="4823" y="1250"/>
                    <a:pt x="3850" y="130"/>
                    <a:pt x="3194" y="24"/>
                  </a:cubicBezTo>
                  <a:cubicBezTo>
                    <a:pt x="3087" y="8"/>
                    <a:pt x="2986" y="1"/>
                    <a:pt x="2890"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6" name="Google Shape;1406;p9"/>
            <p:cNvSpPr/>
            <p:nvPr/>
          </p:nvSpPr>
          <p:spPr>
            <a:xfrm>
              <a:off x="-3648600" y="4077075"/>
              <a:ext cx="133575" cy="103575"/>
            </a:xfrm>
            <a:custGeom>
              <a:avLst/>
              <a:gdLst/>
              <a:ahLst/>
              <a:cxnLst/>
              <a:rect l="l" t="t" r="r" b="b"/>
              <a:pathLst>
                <a:path w="5343" h="4143" extrusionOk="0">
                  <a:moveTo>
                    <a:pt x="4566" y="1"/>
                  </a:moveTo>
                  <a:cubicBezTo>
                    <a:pt x="4442" y="1"/>
                    <a:pt x="4323" y="80"/>
                    <a:pt x="4306" y="202"/>
                  </a:cubicBezTo>
                  <a:cubicBezTo>
                    <a:pt x="3714" y="1492"/>
                    <a:pt x="2403" y="3248"/>
                    <a:pt x="838" y="3374"/>
                  </a:cubicBezTo>
                  <a:cubicBezTo>
                    <a:pt x="784" y="3368"/>
                    <a:pt x="735" y="3365"/>
                    <a:pt x="691" y="3365"/>
                  </a:cubicBezTo>
                  <a:cubicBezTo>
                    <a:pt x="1" y="3365"/>
                    <a:pt x="482" y="4143"/>
                    <a:pt x="1017" y="4143"/>
                  </a:cubicBezTo>
                  <a:cubicBezTo>
                    <a:pt x="1091" y="4143"/>
                    <a:pt x="1166" y="4128"/>
                    <a:pt x="1239" y="4094"/>
                  </a:cubicBezTo>
                  <a:cubicBezTo>
                    <a:pt x="2995" y="3903"/>
                    <a:pt x="5342" y="1894"/>
                    <a:pt x="4644" y="12"/>
                  </a:cubicBezTo>
                  <a:cubicBezTo>
                    <a:pt x="4619" y="4"/>
                    <a:pt x="4592" y="1"/>
                    <a:pt x="4566"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7" name="Google Shape;1407;p9"/>
            <p:cNvSpPr/>
            <p:nvPr/>
          </p:nvSpPr>
          <p:spPr>
            <a:xfrm>
              <a:off x="-3325250" y="3973575"/>
              <a:ext cx="66125" cy="86300"/>
            </a:xfrm>
            <a:custGeom>
              <a:avLst/>
              <a:gdLst/>
              <a:ahLst/>
              <a:cxnLst/>
              <a:rect l="l" t="t" r="r" b="b"/>
              <a:pathLst>
                <a:path w="2645" h="3452" extrusionOk="0">
                  <a:moveTo>
                    <a:pt x="1914" y="1"/>
                  </a:moveTo>
                  <a:cubicBezTo>
                    <a:pt x="1883" y="1"/>
                    <a:pt x="1851" y="3"/>
                    <a:pt x="1820" y="6"/>
                  </a:cubicBezTo>
                  <a:cubicBezTo>
                    <a:pt x="1703" y="58"/>
                    <a:pt x="1578" y="68"/>
                    <a:pt x="1452" y="68"/>
                  </a:cubicBezTo>
                  <a:cubicBezTo>
                    <a:pt x="1361" y="68"/>
                    <a:pt x="1269" y="63"/>
                    <a:pt x="1179" y="63"/>
                  </a:cubicBezTo>
                  <a:cubicBezTo>
                    <a:pt x="1033" y="63"/>
                    <a:pt x="891" y="77"/>
                    <a:pt x="762" y="154"/>
                  </a:cubicBezTo>
                  <a:cubicBezTo>
                    <a:pt x="657" y="324"/>
                    <a:pt x="995" y="535"/>
                    <a:pt x="868" y="662"/>
                  </a:cubicBezTo>
                  <a:cubicBezTo>
                    <a:pt x="191" y="1170"/>
                    <a:pt x="339" y="1889"/>
                    <a:pt x="149" y="2523"/>
                  </a:cubicBezTo>
                  <a:cubicBezTo>
                    <a:pt x="1" y="2967"/>
                    <a:pt x="276" y="3327"/>
                    <a:pt x="805" y="3433"/>
                  </a:cubicBezTo>
                  <a:cubicBezTo>
                    <a:pt x="869" y="3445"/>
                    <a:pt x="927" y="3451"/>
                    <a:pt x="980" y="3451"/>
                  </a:cubicBezTo>
                  <a:cubicBezTo>
                    <a:pt x="1368" y="3451"/>
                    <a:pt x="1492" y="3135"/>
                    <a:pt x="1566" y="2819"/>
                  </a:cubicBezTo>
                  <a:cubicBezTo>
                    <a:pt x="1778" y="1973"/>
                    <a:pt x="2454" y="1297"/>
                    <a:pt x="2645" y="472"/>
                  </a:cubicBezTo>
                  <a:cubicBezTo>
                    <a:pt x="2510" y="184"/>
                    <a:pt x="2219" y="1"/>
                    <a:pt x="1914"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8" name="Google Shape;1408;p9"/>
            <p:cNvSpPr/>
            <p:nvPr/>
          </p:nvSpPr>
          <p:spPr>
            <a:xfrm>
              <a:off x="-3061350" y="3976625"/>
              <a:ext cx="100975" cy="93550"/>
            </a:xfrm>
            <a:custGeom>
              <a:avLst/>
              <a:gdLst/>
              <a:ahLst/>
              <a:cxnLst/>
              <a:rect l="l" t="t" r="r" b="b"/>
              <a:pathLst>
                <a:path w="4039" h="3742" extrusionOk="0">
                  <a:moveTo>
                    <a:pt x="2548" y="0"/>
                  </a:moveTo>
                  <a:cubicBezTo>
                    <a:pt x="1914" y="0"/>
                    <a:pt x="1" y="2513"/>
                    <a:pt x="802" y="2930"/>
                  </a:cubicBezTo>
                  <a:cubicBezTo>
                    <a:pt x="1529" y="3484"/>
                    <a:pt x="1916" y="3742"/>
                    <a:pt x="2296" y="3742"/>
                  </a:cubicBezTo>
                  <a:cubicBezTo>
                    <a:pt x="2613" y="3742"/>
                    <a:pt x="2925" y="3562"/>
                    <a:pt x="3425" y="3226"/>
                  </a:cubicBezTo>
                  <a:cubicBezTo>
                    <a:pt x="3425" y="2761"/>
                    <a:pt x="4038" y="2422"/>
                    <a:pt x="3742" y="1915"/>
                  </a:cubicBezTo>
                  <a:cubicBezTo>
                    <a:pt x="3648" y="1886"/>
                    <a:pt x="3552" y="1873"/>
                    <a:pt x="3456" y="1873"/>
                  </a:cubicBezTo>
                  <a:cubicBezTo>
                    <a:pt x="3057" y="1873"/>
                    <a:pt x="2669" y="2110"/>
                    <a:pt x="2515" y="2486"/>
                  </a:cubicBezTo>
                  <a:cubicBezTo>
                    <a:pt x="2428" y="2670"/>
                    <a:pt x="2234" y="2766"/>
                    <a:pt x="2055" y="2766"/>
                  </a:cubicBezTo>
                  <a:cubicBezTo>
                    <a:pt x="1845" y="2766"/>
                    <a:pt x="1656" y="2633"/>
                    <a:pt x="1691" y="2359"/>
                  </a:cubicBezTo>
                  <a:cubicBezTo>
                    <a:pt x="1310" y="1196"/>
                    <a:pt x="2346" y="1534"/>
                    <a:pt x="2706" y="625"/>
                  </a:cubicBezTo>
                  <a:cubicBezTo>
                    <a:pt x="2795" y="179"/>
                    <a:pt x="2717" y="0"/>
                    <a:pt x="2548"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9" name="Google Shape;1409;p9"/>
            <p:cNvSpPr/>
            <p:nvPr/>
          </p:nvSpPr>
          <p:spPr>
            <a:xfrm>
              <a:off x="-3336600" y="3982425"/>
              <a:ext cx="85950" cy="95000"/>
            </a:xfrm>
            <a:custGeom>
              <a:avLst/>
              <a:gdLst/>
              <a:ahLst/>
              <a:cxnLst/>
              <a:rect l="l" t="t" r="r" b="b"/>
              <a:pathLst>
                <a:path w="3438" h="3800" extrusionOk="0">
                  <a:moveTo>
                    <a:pt x="1470" y="1"/>
                  </a:moveTo>
                  <a:cubicBezTo>
                    <a:pt x="1415" y="1"/>
                    <a:pt x="1352" y="4"/>
                    <a:pt x="1280" y="12"/>
                  </a:cubicBezTo>
                  <a:cubicBezTo>
                    <a:pt x="117" y="752"/>
                    <a:pt x="582" y="1958"/>
                    <a:pt x="53" y="3015"/>
                  </a:cubicBezTo>
                  <a:cubicBezTo>
                    <a:pt x="1" y="3610"/>
                    <a:pt x="744" y="3799"/>
                    <a:pt x="1313" y="3799"/>
                  </a:cubicBezTo>
                  <a:cubicBezTo>
                    <a:pt x="1433" y="3799"/>
                    <a:pt x="1544" y="3791"/>
                    <a:pt x="1639" y="3777"/>
                  </a:cubicBezTo>
                  <a:cubicBezTo>
                    <a:pt x="2528" y="3036"/>
                    <a:pt x="2528" y="1894"/>
                    <a:pt x="3226" y="1048"/>
                  </a:cubicBezTo>
                  <a:cubicBezTo>
                    <a:pt x="3437" y="773"/>
                    <a:pt x="3268" y="414"/>
                    <a:pt x="3120" y="118"/>
                  </a:cubicBezTo>
                  <a:cubicBezTo>
                    <a:pt x="3069" y="114"/>
                    <a:pt x="3024" y="113"/>
                    <a:pt x="2984" y="113"/>
                  </a:cubicBezTo>
                  <a:cubicBezTo>
                    <a:pt x="2293" y="113"/>
                    <a:pt x="2968" y="606"/>
                    <a:pt x="2549" y="1006"/>
                  </a:cubicBezTo>
                  <a:cubicBezTo>
                    <a:pt x="1830" y="1450"/>
                    <a:pt x="2062" y="2888"/>
                    <a:pt x="1407" y="2952"/>
                  </a:cubicBezTo>
                  <a:cubicBezTo>
                    <a:pt x="1068" y="2931"/>
                    <a:pt x="688" y="2634"/>
                    <a:pt x="793" y="2444"/>
                  </a:cubicBezTo>
                  <a:cubicBezTo>
                    <a:pt x="1195" y="1831"/>
                    <a:pt x="624" y="985"/>
                    <a:pt x="1512" y="520"/>
                  </a:cubicBezTo>
                  <a:cubicBezTo>
                    <a:pt x="1782" y="365"/>
                    <a:pt x="2034" y="1"/>
                    <a:pt x="1470"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0" name="Google Shape;1410;p9"/>
            <p:cNvSpPr/>
            <p:nvPr/>
          </p:nvSpPr>
          <p:spPr>
            <a:xfrm>
              <a:off x="-3037600" y="3967375"/>
              <a:ext cx="96250" cy="85600"/>
            </a:xfrm>
            <a:custGeom>
              <a:avLst/>
              <a:gdLst/>
              <a:ahLst/>
              <a:cxnLst/>
              <a:rect l="l" t="t" r="r" b="b"/>
              <a:pathLst>
                <a:path w="3850" h="3424" extrusionOk="0">
                  <a:moveTo>
                    <a:pt x="3194" y="1"/>
                  </a:moveTo>
                  <a:lnTo>
                    <a:pt x="3194" y="1"/>
                  </a:lnTo>
                  <a:cubicBezTo>
                    <a:pt x="2158" y="22"/>
                    <a:pt x="2855" y="1925"/>
                    <a:pt x="1925" y="1989"/>
                  </a:cubicBezTo>
                  <a:cubicBezTo>
                    <a:pt x="1502" y="1777"/>
                    <a:pt x="1988" y="1206"/>
                    <a:pt x="1735" y="889"/>
                  </a:cubicBezTo>
                  <a:lnTo>
                    <a:pt x="1735" y="889"/>
                  </a:lnTo>
                  <a:cubicBezTo>
                    <a:pt x="1312" y="1143"/>
                    <a:pt x="1037" y="1523"/>
                    <a:pt x="508" y="1777"/>
                  </a:cubicBezTo>
                  <a:cubicBezTo>
                    <a:pt x="0" y="2031"/>
                    <a:pt x="592" y="2475"/>
                    <a:pt x="529" y="2750"/>
                  </a:cubicBezTo>
                  <a:cubicBezTo>
                    <a:pt x="466" y="3046"/>
                    <a:pt x="381" y="3342"/>
                    <a:pt x="783" y="3406"/>
                  </a:cubicBezTo>
                  <a:cubicBezTo>
                    <a:pt x="895" y="3418"/>
                    <a:pt x="994" y="3423"/>
                    <a:pt x="1081" y="3423"/>
                  </a:cubicBezTo>
                  <a:cubicBezTo>
                    <a:pt x="2238" y="3423"/>
                    <a:pt x="1320" y="2445"/>
                    <a:pt x="2834" y="2327"/>
                  </a:cubicBezTo>
                  <a:lnTo>
                    <a:pt x="2940" y="2242"/>
                  </a:lnTo>
                  <a:cubicBezTo>
                    <a:pt x="3088" y="1714"/>
                    <a:pt x="3849" y="254"/>
                    <a:pt x="3194"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1" name="Google Shape;1411;p9"/>
            <p:cNvSpPr/>
            <p:nvPr/>
          </p:nvSpPr>
          <p:spPr>
            <a:xfrm>
              <a:off x="-3977175" y="4201325"/>
              <a:ext cx="86750" cy="100225"/>
            </a:xfrm>
            <a:custGeom>
              <a:avLst/>
              <a:gdLst/>
              <a:ahLst/>
              <a:cxnLst/>
              <a:rect l="l" t="t" r="r" b="b"/>
              <a:pathLst>
                <a:path w="3470" h="4009" extrusionOk="0">
                  <a:moveTo>
                    <a:pt x="2998" y="1"/>
                  </a:moveTo>
                  <a:cubicBezTo>
                    <a:pt x="2651" y="1"/>
                    <a:pt x="2389" y="695"/>
                    <a:pt x="2264" y="963"/>
                  </a:cubicBezTo>
                  <a:cubicBezTo>
                    <a:pt x="1841" y="1704"/>
                    <a:pt x="1714" y="2634"/>
                    <a:pt x="635" y="2994"/>
                  </a:cubicBezTo>
                  <a:cubicBezTo>
                    <a:pt x="424" y="3269"/>
                    <a:pt x="1" y="3713"/>
                    <a:pt x="318" y="4009"/>
                  </a:cubicBezTo>
                  <a:cubicBezTo>
                    <a:pt x="2369" y="3375"/>
                    <a:pt x="3469" y="1894"/>
                    <a:pt x="3194" y="75"/>
                  </a:cubicBezTo>
                  <a:cubicBezTo>
                    <a:pt x="3126" y="24"/>
                    <a:pt x="3061" y="1"/>
                    <a:pt x="2998"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2" name="Google Shape;1412;p9"/>
            <p:cNvSpPr/>
            <p:nvPr/>
          </p:nvSpPr>
          <p:spPr>
            <a:xfrm>
              <a:off x="-3308325" y="3985875"/>
              <a:ext cx="71400" cy="92625"/>
            </a:xfrm>
            <a:custGeom>
              <a:avLst/>
              <a:gdLst/>
              <a:ahLst/>
              <a:cxnLst/>
              <a:rect l="l" t="t" r="r" b="b"/>
              <a:pathLst>
                <a:path w="2856" h="3705" extrusionOk="0">
                  <a:moveTo>
                    <a:pt x="1968" y="1"/>
                  </a:moveTo>
                  <a:cubicBezTo>
                    <a:pt x="1968" y="678"/>
                    <a:pt x="1862" y="1312"/>
                    <a:pt x="1185" y="1756"/>
                  </a:cubicBezTo>
                  <a:cubicBezTo>
                    <a:pt x="1101" y="1820"/>
                    <a:pt x="1058" y="1925"/>
                    <a:pt x="1079" y="2052"/>
                  </a:cubicBezTo>
                  <a:cubicBezTo>
                    <a:pt x="1566" y="2983"/>
                    <a:pt x="1" y="3046"/>
                    <a:pt x="487" y="3660"/>
                  </a:cubicBezTo>
                  <a:cubicBezTo>
                    <a:pt x="595" y="3691"/>
                    <a:pt x="692" y="3704"/>
                    <a:pt x="779" y="3704"/>
                  </a:cubicBezTo>
                  <a:cubicBezTo>
                    <a:pt x="1291" y="3704"/>
                    <a:pt x="1485" y="3233"/>
                    <a:pt x="1756" y="2962"/>
                  </a:cubicBezTo>
                  <a:cubicBezTo>
                    <a:pt x="2814" y="1862"/>
                    <a:pt x="2856" y="889"/>
                    <a:pt x="1968"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3" name="Google Shape;1413;p9"/>
            <p:cNvSpPr/>
            <p:nvPr/>
          </p:nvSpPr>
          <p:spPr>
            <a:xfrm>
              <a:off x="-2825050" y="3780200"/>
              <a:ext cx="81975" cy="104200"/>
            </a:xfrm>
            <a:custGeom>
              <a:avLst/>
              <a:gdLst/>
              <a:ahLst/>
              <a:cxnLst/>
              <a:rect l="l" t="t" r="r" b="b"/>
              <a:pathLst>
                <a:path w="3279" h="4168" extrusionOk="0">
                  <a:moveTo>
                    <a:pt x="2503" y="42"/>
                  </a:moveTo>
                  <a:cubicBezTo>
                    <a:pt x="1130" y="42"/>
                    <a:pt x="2220" y="1577"/>
                    <a:pt x="2115" y="2370"/>
                  </a:cubicBezTo>
                  <a:cubicBezTo>
                    <a:pt x="2221" y="3046"/>
                    <a:pt x="1481" y="2983"/>
                    <a:pt x="1142" y="3237"/>
                  </a:cubicBezTo>
                  <a:cubicBezTo>
                    <a:pt x="1135" y="3242"/>
                    <a:pt x="1128" y="3245"/>
                    <a:pt x="1120" y="3245"/>
                  </a:cubicBezTo>
                  <a:cubicBezTo>
                    <a:pt x="1038" y="3245"/>
                    <a:pt x="919" y="2982"/>
                    <a:pt x="719" y="2982"/>
                  </a:cubicBezTo>
                  <a:cubicBezTo>
                    <a:pt x="712" y="2982"/>
                    <a:pt x="705" y="2982"/>
                    <a:pt x="698" y="2983"/>
                  </a:cubicBezTo>
                  <a:cubicBezTo>
                    <a:pt x="0" y="3194"/>
                    <a:pt x="529" y="3554"/>
                    <a:pt x="529" y="3850"/>
                  </a:cubicBezTo>
                  <a:cubicBezTo>
                    <a:pt x="719" y="4167"/>
                    <a:pt x="1164" y="3956"/>
                    <a:pt x="1417" y="4167"/>
                  </a:cubicBezTo>
                  <a:cubicBezTo>
                    <a:pt x="3215" y="3300"/>
                    <a:pt x="3194" y="1799"/>
                    <a:pt x="3279" y="318"/>
                  </a:cubicBezTo>
                  <a:cubicBezTo>
                    <a:pt x="3173" y="1"/>
                    <a:pt x="2834" y="85"/>
                    <a:pt x="2559" y="43"/>
                  </a:cubicBezTo>
                  <a:cubicBezTo>
                    <a:pt x="2540" y="43"/>
                    <a:pt x="2521" y="42"/>
                    <a:pt x="2503" y="42"/>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4" name="Google Shape;1414;p9"/>
            <p:cNvSpPr/>
            <p:nvPr/>
          </p:nvSpPr>
          <p:spPr>
            <a:xfrm>
              <a:off x="-4075525" y="4015075"/>
              <a:ext cx="79525" cy="109500"/>
            </a:xfrm>
            <a:custGeom>
              <a:avLst/>
              <a:gdLst/>
              <a:ahLst/>
              <a:cxnLst/>
              <a:rect l="l" t="t" r="r" b="b"/>
              <a:pathLst>
                <a:path w="3181" h="4380" extrusionOk="0">
                  <a:moveTo>
                    <a:pt x="932" y="1"/>
                  </a:moveTo>
                  <a:cubicBezTo>
                    <a:pt x="832" y="1"/>
                    <a:pt x="730" y="52"/>
                    <a:pt x="678" y="144"/>
                  </a:cubicBezTo>
                  <a:cubicBezTo>
                    <a:pt x="847" y="631"/>
                    <a:pt x="1" y="990"/>
                    <a:pt x="762" y="1392"/>
                  </a:cubicBezTo>
                  <a:cubicBezTo>
                    <a:pt x="1101" y="1392"/>
                    <a:pt x="1143" y="990"/>
                    <a:pt x="1566" y="969"/>
                  </a:cubicBezTo>
                  <a:lnTo>
                    <a:pt x="1566" y="969"/>
                  </a:lnTo>
                  <a:cubicBezTo>
                    <a:pt x="974" y="1942"/>
                    <a:pt x="1926" y="3168"/>
                    <a:pt x="657" y="3866"/>
                  </a:cubicBezTo>
                  <a:cubicBezTo>
                    <a:pt x="635" y="3930"/>
                    <a:pt x="635" y="4014"/>
                    <a:pt x="657" y="4099"/>
                  </a:cubicBezTo>
                  <a:cubicBezTo>
                    <a:pt x="929" y="4297"/>
                    <a:pt x="1153" y="4380"/>
                    <a:pt x="1337" y="4380"/>
                  </a:cubicBezTo>
                  <a:cubicBezTo>
                    <a:pt x="1883" y="4380"/>
                    <a:pt x="2084" y="3653"/>
                    <a:pt x="2179" y="3020"/>
                  </a:cubicBezTo>
                  <a:cubicBezTo>
                    <a:pt x="2472" y="1809"/>
                    <a:pt x="3180" y="21"/>
                    <a:pt x="1554" y="21"/>
                  </a:cubicBezTo>
                  <a:cubicBezTo>
                    <a:pt x="1420" y="21"/>
                    <a:pt x="1269" y="34"/>
                    <a:pt x="1101" y="60"/>
                  </a:cubicBezTo>
                  <a:cubicBezTo>
                    <a:pt x="1053" y="20"/>
                    <a:pt x="993" y="1"/>
                    <a:pt x="932"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5" name="Google Shape;1415;p9"/>
            <p:cNvSpPr/>
            <p:nvPr/>
          </p:nvSpPr>
          <p:spPr>
            <a:xfrm>
              <a:off x="-3656075" y="4066250"/>
              <a:ext cx="123600" cy="94975"/>
            </a:xfrm>
            <a:custGeom>
              <a:avLst/>
              <a:gdLst/>
              <a:ahLst/>
              <a:cxnLst/>
              <a:rect l="l" t="t" r="r" b="b"/>
              <a:pathLst>
                <a:path w="4944" h="3799" extrusionOk="0">
                  <a:moveTo>
                    <a:pt x="4753" y="1"/>
                  </a:moveTo>
                  <a:lnTo>
                    <a:pt x="4626" y="43"/>
                  </a:lnTo>
                  <a:cubicBezTo>
                    <a:pt x="4245" y="466"/>
                    <a:pt x="4267" y="1100"/>
                    <a:pt x="3696" y="1439"/>
                  </a:cubicBezTo>
                  <a:cubicBezTo>
                    <a:pt x="3548" y="1650"/>
                    <a:pt x="3548" y="1967"/>
                    <a:pt x="3188" y="2031"/>
                  </a:cubicBezTo>
                  <a:cubicBezTo>
                    <a:pt x="2612" y="2142"/>
                    <a:pt x="2509" y="3151"/>
                    <a:pt x="1977" y="3151"/>
                  </a:cubicBezTo>
                  <a:cubicBezTo>
                    <a:pt x="1903" y="3151"/>
                    <a:pt x="1821" y="3132"/>
                    <a:pt x="1729" y="3088"/>
                  </a:cubicBezTo>
                  <a:cubicBezTo>
                    <a:pt x="1327" y="2771"/>
                    <a:pt x="2046" y="2708"/>
                    <a:pt x="2088" y="2433"/>
                  </a:cubicBezTo>
                  <a:cubicBezTo>
                    <a:pt x="2131" y="2073"/>
                    <a:pt x="2702" y="1756"/>
                    <a:pt x="2215" y="1375"/>
                  </a:cubicBezTo>
                  <a:lnTo>
                    <a:pt x="2215" y="1375"/>
                  </a:lnTo>
                  <a:cubicBezTo>
                    <a:pt x="0" y="2673"/>
                    <a:pt x="312" y="3799"/>
                    <a:pt x="1403" y="3799"/>
                  </a:cubicBezTo>
                  <a:cubicBezTo>
                    <a:pt x="2376" y="3799"/>
                    <a:pt x="3967" y="2906"/>
                    <a:pt x="4943" y="445"/>
                  </a:cubicBezTo>
                  <a:cubicBezTo>
                    <a:pt x="4859" y="297"/>
                    <a:pt x="4943" y="106"/>
                    <a:pt x="4753"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6" name="Google Shape;1416;p9"/>
            <p:cNvSpPr/>
            <p:nvPr/>
          </p:nvSpPr>
          <p:spPr>
            <a:xfrm>
              <a:off x="-3192525" y="3784975"/>
              <a:ext cx="77750" cy="81700"/>
            </a:xfrm>
            <a:custGeom>
              <a:avLst/>
              <a:gdLst/>
              <a:ahLst/>
              <a:cxnLst/>
              <a:rect l="l" t="t" r="r" b="b"/>
              <a:pathLst>
                <a:path w="3110" h="3268" extrusionOk="0">
                  <a:moveTo>
                    <a:pt x="2475" y="0"/>
                  </a:moveTo>
                  <a:cubicBezTo>
                    <a:pt x="1439" y="465"/>
                    <a:pt x="550" y="1058"/>
                    <a:pt x="191" y="2073"/>
                  </a:cubicBezTo>
                  <a:cubicBezTo>
                    <a:pt x="466" y="2390"/>
                    <a:pt x="149" y="2580"/>
                    <a:pt x="0" y="2813"/>
                  </a:cubicBezTo>
                  <a:cubicBezTo>
                    <a:pt x="88" y="3155"/>
                    <a:pt x="209" y="3268"/>
                    <a:pt x="345" y="3268"/>
                  </a:cubicBezTo>
                  <a:cubicBezTo>
                    <a:pt x="538" y="3268"/>
                    <a:pt x="763" y="3043"/>
                    <a:pt x="973" y="2919"/>
                  </a:cubicBezTo>
                  <a:cubicBezTo>
                    <a:pt x="1418" y="2136"/>
                    <a:pt x="1692" y="1269"/>
                    <a:pt x="2708" y="825"/>
                  </a:cubicBezTo>
                  <a:cubicBezTo>
                    <a:pt x="3109" y="635"/>
                    <a:pt x="2898" y="0"/>
                    <a:pt x="2475"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7" name="Google Shape;1417;p9"/>
            <p:cNvSpPr/>
            <p:nvPr/>
          </p:nvSpPr>
          <p:spPr>
            <a:xfrm>
              <a:off x="-4032675" y="4028700"/>
              <a:ext cx="35975" cy="92575"/>
            </a:xfrm>
            <a:custGeom>
              <a:avLst/>
              <a:gdLst/>
              <a:ahLst/>
              <a:cxnLst/>
              <a:rect l="l" t="t" r="r" b="b"/>
              <a:pathLst>
                <a:path w="1439" h="3703" extrusionOk="0">
                  <a:moveTo>
                    <a:pt x="846" y="1"/>
                  </a:moveTo>
                  <a:lnTo>
                    <a:pt x="613" y="86"/>
                  </a:lnTo>
                  <a:cubicBezTo>
                    <a:pt x="909" y="910"/>
                    <a:pt x="169" y="1629"/>
                    <a:pt x="296" y="2412"/>
                  </a:cubicBezTo>
                  <a:cubicBezTo>
                    <a:pt x="212" y="2877"/>
                    <a:pt x="0" y="3385"/>
                    <a:pt x="635" y="3702"/>
                  </a:cubicBezTo>
                  <a:cubicBezTo>
                    <a:pt x="656" y="3110"/>
                    <a:pt x="1396" y="2729"/>
                    <a:pt x="1248" y="2095"/>
                  </a:cubicBezTo>
                  <a:cubicBezTo>
                    <a:pt x="1417" y="1841"/>
                    <a:pt x="1206" y="1524"/>
                    <a:pt x="1417" y="1270"/>
                  </a:cubicBezTo>
                  <a:cubicBezTo>
                    <a:pt x="1438" y="783"/>
                    <a:pt x="1227" y="318"/>
                    <a:pt x="846"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8" name="Google Shape;1418;p9"/>
            <p:cNvSpPr/>
            <p:nvPr/>
          </p:nvSpPr>
          <p:spPr>
            <a:xfrm>
              <a:off x="-3468000" y="3868500"/>
              <a:ext cx="80850" cy="79200"/>
            </a:xfrm>
            <a:custGeom>
              <a:avLst/>
              <a:gdLst/>
              <a:ahLst/>
              <a:cxnLst/>
              <a:rect l="l" t="t" r="r" b="b"/>
              <a:pathLst>
                <a:path w="3234" h="3168" extrusionOk="0">
                  <a:moveTo>
                    <a:pt x="2623" y="1"/>
                  </a:moveTo>
                  <a:cubicBezTo>
                    <a:pt x="1079" y="1164"/>
                    <a:pt x="2221" y="2031"/>
                    <a:pt x="1037" y="2369"/>
                  </a:cubicBezTo>
                  <a:cubicBezTo>
                    <a:pt x="656" y="2539"/>
                    <a:pt x="233" y="2666"/>
                    <a:pt x="1" y="3025"/>
                  </a:cubicBezTo>
                  <a:cubicBezTo>
                    <a:pt x="192" y="3123"/>
                    <a:pt x="387" y="3168"/>
                    <a:pt x="581" y="3168"/>
                  </a:cubicBezTo>
                  <a:cubicBezTo>
                    <a:pt x="1935" y="3168"/>
                    <a:pt x="3234" y="1018"/>
                    <a:pt x="2623"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9" name="Google Shape;1419;p9"/>
            <p:cNvSpPr/>
            <p:nvPr/>
          </p:nvSpPr>
          <p:spPr>
            <a:xfrm>
              <a:off x="-2837750" y="3784450"/>
              <a:ext cx="50250" cy="92000"/>
            </a:xfrm>
            <a:custGeom>
              <a:avLst/>
              <a:gdLst/>
              <a:ahLst/>
              <a:cxnLst/>
              <a:rect l="l" t="t" r="r" b="b"/>
              <a:pathLst>
                <a:path w="2010" h="3680" extrusionOk="0">
                  <a:moveTo>
                    <a:pt x="1947" y="0"/>
                  </a:moveTo>
                  <a:cubicBezTo>
                    <a:pt x="995" y="360"/>
                    <a:pt x="1" y="2115"/>
                    <a:pt x="466" y="2876"/>
                  </a:cubicBezTo>
                  <a:cubicBezTo>
                    <a:pt x="508" y="3320"/>
                    <a:pt x="572" y="3468"/>
                    <a:pt x="1037" y="3680"/>
                  </a:cubicBezTo>
                  <a:cubicBezTo>
                    <a:pt x="1312" y="3299"/>
                    <a:pt x="678" y="3130"/>
                    <a:pt x="1375" y="2728"/>
                  </a:cubicBezTo>
                  <a:cubicBezTo>
                    <a:pt x="1820" y="2200"/>
                    <a:pt x="1143" y="1438"/>
                    <a:pt x="1545" y="804"/>
                  </a:cubicBezTo>
                  <a:cubicBezTo>
                    <a:pt x="1629" y="529"/>
                    <a:pt x="2010" y="338"/>
                    <a:pt x="1947"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0" name="Google Shape;1420;p9"/>
            <p:cNvSpPr/>
            <p:nvPr/>
          </p:nvSpPr>
          <p:spPr>
            <a:xfrm>
              <a:off x="-3664150" y="4085275"/>
              <a:ext cx="78800" cy="85150"/>
            </a:xfrm>
            <a:custGeom>
              <a:avLst/>
              <a:gdLst/>
              <a:ahLst/>
              <a:cxnLst/>
              <a:rect l="l" t="t" r="r" b="b"/>
              <a:pathLst>
                <a:path w="3152" h="3406" extrusionOk="0">
                  <a:moveTo>
                    <a:pt x="2623" y="1"/>
                  </a:moveTo>
                  <a:cubicBezTo>
                    <a:pt x="1861" y="403"/>
                    <a:pt x="1544" y="1185"/>
                    <a:pt x="825" y="1629"/>
                  </a:cubicBezTo>
                  <a:cubicBezTo>
                    <a:pt x="85" y="2264"/>
                    <a:pt x="317" y="2814"/>
                    <a:pt x="973" y="3406"/>
                  </a:cubicBezTo>
                  <a:cubicBezTo>
                    <a:pt x="1036" y="3229"/>
                    <a:pt x="1140" y="3174"/>
                    <a:pt x="1264" y="3174"/>
                  </a:cubicBezTo>
                  <a:cubicBezTo>
                    <a:pt x="1470" y="3174"/>
                    <a:pt x="1729" y="3325"/>
                    <a:pt x="1942" y="3325"/>
                  </a:cubicBezTo>
                  <a:cubicBezTo>
                    <a:pt x="2076" y="3325"/>
                    <a:pt x="2191" y="3265"/>
                    <a:pt x="2263" y="3068"/>
                  </a:cubicBezTo>
                  <a:cubicBezTo>
                    <a:pt x="0" y="2898"/>
                    <a:pt x="1650" y="1185"/>
                    <a:pt x="2644" y="657"/>
                  </a:cubicBezTo>
                  <a:lnTo>
                    <a:pt x="2750" y="572"/>
                  </a:lnTo>
                  <a:cubicBezTo>
                    <a:pt x="2834" y="360"/>
                    <a:pt x="3151" y="128"/>
                    <a:pt x="2623"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1" name="Google Shape;1421;p9"/>
            <p:cNvSpPr/>
            <p:nvPr/>
          </p:nvSpPr>
          <p:spPr>
            <a:xfrm>
              <a:off x="-4320725" y="4022125"/>
              <a:ext cx="49075" cy="80125"/>
            </a:xfrm>
            <a:custGeom>
              <a:avLst/>
              <a:gdLst/>
              <a:ahLst/>
              <a:cxnLst/>
              <a:rect l="l" t="t" r="r" b="b"/>
              <a:pathLst>
                <a:path w="1963" h="3205" extrusionOk="0">
                  <a:moveTo>
                    <a:pt x="1249" y="1"/>
                  </a:moveTo>
                  <a:cubicBezTo>
                    <a:pt x="1077" y="1"/>
                    <a:pt x="950" y="90"/>
                    <a:pt x="990" y="327"/>
                  </a:cubicBezTo>
                  <a:cubicBezTo>
                    <a:pt x="1095" y="1152"/>
                    <a:pt x="461" y="1766"/>
                    <a:pt x="419" y="2506"/>
                  </a:cubicBezTo>
                  <a:cubicBezTo>
                    <a:pt x="1" y="2952"/>
                    <a:pt x="271" y="3205"/>
                    <a:pt x="637" y="3205"/>
                  </a:cubicBezTo>
                  <a:cubicBezTo>
                    <a:pt x="827" y="3205"/>
                    <a:pt x="1042" y="3137"/>
                    <a:pt x="1201" y="2992"/>
                  </a:cubicBezTo>
                  <a:cubicBezTo>
                    <a:pt x="1074" y="2315"/>
                    <a:pt x="1962" y="1892"/>
                    <a:pt x="1814" y="1216"/>
                  </a:cubicBezTo>
                  <a:cubicBezTo>
                    <a:pt x="1920" y="920"/>
                    <a:pt x="1920" y="581"/>
                    <a:pt x="1836" y="264"/>
                  </a:cubicBezTo>
                  <a:cubicBezTo>
                    <a:pt x="1700" y="117"/>
                    <a:pt x="1445" y="1"/>
                    <a:pt x="1249"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2" name="Google Shape;1422;p9"/>
            <p:cNvSpPr/>
            <p:nvPr/>
          </p:nvSpPr>
          <p:spPr>
            <a:xfrm>
              <a:off x="-3802900" y="3939125"/>
              <a:ext cx="50475" cy="79625"/>
            </a:xfrm>
            <a:custGeom>
              <a:avLst/>
              <a:gdLst/>
              <a:ahLst/>
              <a:cxnLst/>
              <a:rect l="l" t="t" r="r" b="b"/>
              <a:pathLst>
                <a:path w="2019" h="3185" extrusionOk="0">
                  <a:moveTo>
                    <a:pt x="1673" y="0"/>
                  </a:moveTo>
                  <a:cubicBezTo>
                    <a:pt x="1055" y="0"/>
                    <a:pt x="0" y="2467"/>
                    <a:pt x="51" y="2928"/>
                  </a:cubicBezTo>
                  <a:cubicBezTo>
                    <a:pt x="142" y="3110"/>
                    <a:pt x="295" y="3184"/>
                    <a:pt x="464" y="3184"/>
                  </a:cubicBezTo>
                  <a:cubicBezTo>
                    <a:pt x="845" y="3184"/>
                    <a:pt x="1306" y="2808"/>
                    <a:pt x="1320" y="2442"/>
                  </a:cubicBezTo>
                  <a:cubicBezTo>
                    <a:pt x="1045" y="1279"/>
                    <a:pt x="1532" y="1363"/>
                    <a:pt x="2018" y="475"/>
                  </a:cubicBezTo>
                  <a:cubicBezTo>
                    <a:pt x="1941" y="139"/>
                    <a:pt x="1819" y="0"/>
                    <a:pt x="1673"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3" name="Google Shape;1423;p9"/>
            <p:cNvSpPr/>
            <p:nvPr/>
          </p:nvSpPr>
          <p:spPr>
            <a:xfrm>
              <a:off x="-3005000" y="3965800"/>
              <a:ext cx="47250" cy="59700"/>
            </a:xfrm>
            <a:custGeom>
              <a:avLst/>
              <a:gdLst/>
              <a:ahLst/>
              <a:cxnLst/>
              <a:rect l="l" t="t" r="r" b="b"/>
              <a:pathLst>
                <a:path w="1890" h="2388" extrusionOk="0">
                  <a:moveTo>
                    <a:pt x="1361" y="0"/>
                  </a:moveTo>
                  <a:cubicBezTo>
                    <a:pt x="1150" y="275"/>
                    <a:pt x="790" y="169"/>
                    <a:pt x="473" y="233"/>
                  </a:cubicBezTo>
                  <a:cubicBezTo>
                    <a:pt x="156" y="444"/>
                    <a:pt x="790" y="719"/>
                    <a:pt x="431" y="952"/>
                  </a:cubicBezTo>
                  <a:cubicBezTo>
                    <a:pt x="152" y="1524"/>
                    <a:pt x="1" y="2388"/>
                    <a:pt x="504" y="2388"/>
                  </a:cubicBezTo>
                  <a:cubicBezTo>
                    <a:pt x="652" y="2388"/>
                    <a:pt x="855" y="2314"/>
                    <a:pt x="1128" y="2136"/>
                  </a:cubicBezTo>
                  <a:cubicBezTo>
                    <a:pt x="1403" y="1988"/>
                    <a:pt x="1361" y="1713"/>
                    <a:pt x="1361" y="1481"/>
                  </a:cubicBezTo>
                  <a:cubicBezTo>
                    <a:pt x="1361" y="952"/>
                    <a:pt x="1551" y="465"/>
                    <a:pt x="1890" y="64"/>
                  </a:cubicBezTo>
                  <a:lnTo>
                    <a:pt x="1361" y="0"/>
                  </a:ln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4" name="Google Shape;1424;p9"/>
            <p:cNvSpPr/>
            <p:nvPr/>
          </p:nvSpPr>
          <p:spPr>
            <a:xfrm>
              <a:off x="-4008900" y="4184075"/>
              <a:ext cx="73525" cy="117600"/>
            </a:xfrm>
            <a:custGeom>
              <a:avLst/>
              <a:gdLst/>
              <a:ahLst/>
              <a:cxnLst/>
              <a:rect l="l" t="t" r="r" b="b"/>
              <a:pathLst>
                <a:path w="2941" h="4704" extrusionOk="0">
                  <a:moveTo>
                    <a:pt x="2423" y="1"/>
                  </a:moveTo>
                  <a:cubicBezTo>
                    <a:pt x="2379" y="1"/>
                    <a:pt x="2336" y="17"/>
                    <a:pt x="2306" y="46"/>
                  </a:cubicBezTo>
                  <a:cubicBezTo>
                    <a:pt x="952" y="892"/>
                    <a:pt x="1968" y="1780"/>
                    <a:pt x="678" y="2478"/>
                  </a:cubicBezTo>
                  <a:cubicBezTo>
                    <a:pt x="635" y="2880"/>
                    <a:pt x="1" y="3113"/>
                    <a:pt x="255" y="3599"/>
                  </a:cubicBezTo>
                  <a:cubicBezTo>
                    <a:pt x="476" y="4142"/>
                    <a:pt x="639" y="4704"/>
                    <a:pt x="1454" y="4704"/>
                  </a:cubicBezTo>
                  <a:cubicBezTo>
                    <a:pt x="1496" y="4704"/>
                    <a:pt x="1541" y="4702"/>
                    <a:pt x="1587" y="4699"/>
                  </a:cubicBezTo>
                  <a:lnTo>
                    <a:pt x="1587" y="4424"/>
                  </a:lnTo>
                  <a:cubicBezTo>
                    <a:pt x="64" y="3536"/>
                    <a:pt x="2941" y="1632"/>
                    <a:pt x="2560" y="67"/>
                  </a:cubicBezTo>
                  <a:cubicBezTo>
                    <a:pt x="2526" y="22"/>
                    <a:pt x="2474" y="1"/>
                    <a:pt x="2423"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5" name="Google Shape;1425;p9"/>
            <p:cNvSpPr/>
            <p:nvPr/>
          </p:nvSpPr>
          <p:spPr>
            <a:xfrm>
              <a:off x="-4380075" y="4023725"/>
              <a:ext cx="58200" cy="77450"/>
            </a:xfrm>
            <a:custGeom>
              <a:avLst/>
              <a:gdLst/>
              <a:ahLst/>
              <a:cxnLst/>
              <a:rect l="l" t="t" r="r" b="b"/>
              <a:pathLst>
                <a:path w="2328" h="3098" extrusionOk="0">
                  <a:moveTo>
                    <a:pt x="1071" y="0"/>
                  </a:moveTo>
                  <a:cubicBezTo>
                    <a:pt x="1016" y="0"/>
                    <a:pt x="956" y="16"/>
                    <a:pt x="889" y="52"/>
                  </a:cubicBezTo>
                  <a:cubicBezTo>
                    <a:pt x="656" y="1046"/>
                    <a:pt x="64" y="2103"/>
                    <a:pt x="826" y="3097"/>
                  </a:cubicBezTo>
                  <a:cubicBezTo>
                    <a:pt x="2327" y="2378"/>
                    <a:pt x="1" y="2040"/>
                    <a:pt x="1566" y="1321"/>
                  </a:cubicBezTo>
                  <a:cubicBezTo>
                    <a:pt x="1585" y="1002"/>
                    <a:pt x="1504" y="0"/>
                    <a:pt x="1071"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6" name="Google Shape;1426;p9"/>
            <p:cNvSpPr/>
            <p:nvPr/>
          </p:nvSpPr>
          <p:spPr>
            <a:xfrm>
              <a:off x="-3150750" y="3819575"/>
              <a:ext cx="66650" cy="57425"/>
            </a:xfrm>
            <a:custGeom>
              <a:avLst/>
              <a:gdLst/>
              <a:ahLst/>
              <a:cxnLst/>
              <a:rect l="l" t="t" r="r" b="b"/>
              <a:pathLst>
                <a:path w="2666" h="2297" extrusionOk="0">
                  <a:moveTo>
                    <a:pt x="2411" y="0"/>
                  </a:moveTo>
                  <a:cubicBezTo>
                    <a:pt x="2247" y="0"/>
                    <a:pt x="2130" y="129"/>
                    <a:pt x="1988" y="224"/>
                  </a:cubicBezTo>
                  <a:cubicBezTo>
                    <a:pt x="1100" y="668"/>
                    <a:pt x="0" y="1281"/>
                    <a:pt x="1058" y="2296"/>
                  </a:cubicBezTo>
                  <a:cubicBezTo>
                    <a:pt x="1692" y="1831"/>
                    <a:pt x="2284" y="1366"/>
                    <a:pt x="2581" y="668"/>
                  </a:cubicBezTo>
                  <a:cubicBezTo>
                    <a:pt x="2644" y="477"/>
                    <a:pt x="2665" y="266"/>
                    <a:pt x="2602" y="54"/>
                  </a:cubicBezTo>
                  <a:cubicBezTo>
                    <a:pt x="2531" y="16"/>
                    <a:pt x="2468" y="0"/>
                    <a:pt x="2411"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7" name="Google Shape;1427;p9"/>
            <p:cNvSpPr/>
            <p:nvPr/>
          </p:nvSpPr>
          <p:spPr>
            <a:xfrm>
              <a:off x="-2983675" y="3995975"/>
              <a:ext cx="51325" cy="61325"/>
            </a:xfrm>
            <a:custGeom>
              <a:avLst/>
              <a:gdLst/>
              <a:ahLst/>
              <a:cxnLst/>
              <a:rect l="l" t="t" r="r" b="b"/>
              <a:pathLst>
                <a:path w="2053" h="2453" extrusionOk="0">
                  <a:moveTo>
                    <a:pt x="1471" y="1"/>
                  </a:moveTo>
                  <a:cubicBezTo>
                    <a:pt x="950" y="1"/>
                    <a:pt x="923" y="745"/>
                    <a:pt x="677" y="1183"/>
                  </a:cubicBezTo>
                  <a:cubicBezTo>
                    <a:pt x="466" y="1585"/>
                    <a:pt x="1" y="1923"/>
                    <a:pt x="318" y="2452"/>
                  </a:cubicBezTo>
                  <a:cubicBezTo>
                    <a:pt x="1291" y="2050"/>
                    <a:pt x="2052" y="1120"/>
                    <a:pt x="1862" y="104"/>
                  </a:cubicBezTo>
                  <a:cubicBezTo>
                    <a:pt x="1706" y="32"/>
                    <a:pt x="1578" y="1"/>
                    <a:pt x="1471"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8" name="Google Shape;1428;p9"/>
            <p:cNvSpPr/>
            <p:nvPr/>
          </p:nvSpPr>
          <p:spPr>
            <a:xfrm>
              <a:off x="-3342675" y="3981125"/>
              <a:ext cx="38075" cy="76700"/>
            </a:xfrm>
            <a:custGeom>
              <a:avLst/>
              <a:gdLst/>
              <a:ahLst/>
              <a:cxnLst/>
              <a:rect l="l" t="t" r="r" b="b"/>
              <a:pathLst>
                <a:path w="1523" h="3068" extrusionOk="0">
                  <a:moveTo>
                    <a:pt x="1502" y="1"/>
                  </a:moveTo>
                  <a:lnTo>
                    <a:pt x="1502" y="1"/>
                  </a:lnTo>
                  <a:cubicBezTo>
                    <a:pt x="529" y="64"/>
                    <a:pt x="0" y="2031"/>
                    <a:pt x="169" y="2898"/>
                  </a:cubicBezTo>
                  <a:cubicBezTo>
                    <a:pt x="127" y="3025"/>
                    <a:pt x="190" y="3067"/>
                    <a:pt x="338" y="3067"/>
                  </a:cubicBezTo>
                  <a:cubicBezTo>
                    <a:pt x="1100" y="2285"/>
                    <a:pt x="677" y="910"/>
                    <a:pt x="1523" y="64"/>
                  </a:cubicBezTo>
                  <a:cubicBezTo>
                    <a:pt x="1481" y="43"/>
                    <a:pt x="1481" y="22"/>
                    <a:pt x="1502"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9" name="Google Shape;1429;p9"/>
            <p:cNvSpPr/>
            <p:nvPr/>
          </p:nvSpPr>
          <p:spPr>
            <a:xfrm>
              <a:off x="-3610225" y="4065725"/>
              <a:ext cx="50250" cy="71925"/>
            </a:xfrm>
            <a:custGeom>
              <a:avLst/>
              <a:gdLst/>
              <a:ahLst/>
              <a:cxnLst/>
              <a:rect l="l" t="t" r="r" b="b"/>
              <a:pathLst>
                <a:path w="2010" h="2877" extrusionOk="0">
                  <a:moveTo>
                    <a:pt x="1608" y="0"/>
                  </a:moveTo>
                  <a:cubicBezTo>
                    <a:pt x="1100" y="0"/>
                    <a:pt x="931" y="360"/>
                    <a:pt x="656" y="614"/>
                  </a:cubicBezTo>
                  <a:cubicBezTo>
                    <a:pt x="910" y="931"/>
                    <a:pt x="720" y="1185"/>
                    <a:pt x="487" y="1439"/>
                  </a:cubicBezTo>
                  <a:cubicBezTo>
                    <a:pt x="487" y="1777"/>
                    <a:pt x="0" y="2010"/>
                    <a:pt x="106" y="2390"/>
                  </a:cubicBezTo>
                  <a:cubicBezTo>
                    <a:pt x="402" y="2496"/>
                    <a:pt x="656" y="2644"/>
                    <a:pt x="868" y="2877"/>
                  </a:cubicBezTo>
                  <a:cubicBezTo>
                    <a:pt x="1164" y="2750"/>
                    <a:pt x="910" y="2263"/>
                    <a:pt x="1396" y="2242"/>
                  </a:cubicBezTo>
                  <a:cubicBezTo>
                    <a:pt x="2010" y="2200"/>
                    <a:pt x="1967" y="1798"/>
                    <a:pt x="1967" y="1417"/>
                  </a:cubicBezTo>
                  <a:cubicBezTo>
                    <a:pt x="1896" y="1376"/>
                    <a:pt x="1836" y="1359"/>
                    <a:pt x="1783" y="1359"/>
                  </a:cubicBezTo>
                  <a:cubicBezTo>
                    <a:pt x="1565" y="1359"/>
                    <a:pt x="1461" y="1641"/>
                    <a:pt x="1206" y="1692"/>
                  </a:cubicBezTo>
                  <a:cubicBezTo>
                    <a:pt x="1375" y="1142"/>
                    <a:pt x="1925" y="487"/>
                    <a:pt x="1608"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0" name="Google Shape;1430;p9"/>
            <p:cNvSpPr/>
            <p:nvPr/>
          </p:nvSpPr>
          <p:spPr>
            <a:xfrm>
              <a:off x="-4320850" y="4008100"/>
              <a:ext cx="48425" cy="76925"/>
            </a:xfrm>
            <a:custGeom>
              <a:avLst/>
              <a:gdLst/>
              <a:ahLst/>
              <a:cxnLst/>
              <a:rect l="l" t="t" r="r" b="b"/>
              <a:pathLst>
                <a:path w="1937" h="3077" extrusionOk="0">
                  <a:moveTo>
                    <a:pt x="1058" y="0"/>
                  </a:moveTo>
                  <a:cubicBezTo>
                    <a:pt x="720" y="423"/>
                    <a:pt x="1" y="804"/>
                    <a:pt x="783" y="1417"/>
                  </a:cubicBezTo>
                  <a:cubicBezTo>
                    <a:pt x="149" y="1861"/>
                    <a:pt x="635" y="2559"/>
                    <a:pt x="318" y="3067"/>
                  </a:cubicBezTo>
                  <a:cubicBezTo>
                    <a:pt x="356" y="3074"/>
                    <a:pt x="390" y="3077"/>
                    <a:pt x="420" y="3077"/>
                  </a:cubicBezTo>
                  <a:cubicBezTo>
                    <a:pt x="951" y="3077"/>
                    <a:pt x="415" y="2082"/>
                    <a:pt x="995" y="1882"/>
                  </a:cubicBezTo>
                  <a:cubicBezTo>
                    <a:pt x="1936" y="1555"/>
                    <a:pt x="540" y="653"/>
                    <a:pt x="1504" y="653"/>
                  </a:cubicBezTo>
                  <a:cubicBezTo>
                    <a:pt x="1536" y="653"/>
                    <a:pt x="1571" y="654"/>
                    <a:pt x="1608" y="656"/>
                  </a:cubicBezTo>
                  <a:cubicBezTo>
                    <a:pt x="1418" y="465"/>
                    <a:pt x="1439" y="106"/>
                    <a:pt x="1058"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1" name="Google Shape;1431;p9"/>
            <p:cNvSpPr/>
            <p:nvPr/>
          </p:nvSpPr>
          <p:spPr>
            <a:xfrm>
              <a:off x="-3157100" y="3824600"/>
              <a:ext cx="60825" cy="59675"/>
            </a:xfrm>
            <a:custGeom>
              <a:avLst/>
              <a:gdLst/>
              <a:ahLst/>
              <a:cxnLst/>
              <a:rect l="l" t="t" r="r" b="b"/>
              <a:pathLst>
                <a:path w="2433" h="2387" extrusionOk="0">
                  <a:moveTo>
                    <a:pt x="1943" y="0"/>
                  </a:moveTo>
                  <a:cubicBezTo>
                    <a:pt x="1068" y="0"/>
                    <a:pt x="54" y="1187"/>
                    <a:pt x="1" y="1841"/>
                  </a:cubicBezTo>
                  <a:cubicBezTo>
                    <a:pt x="167" y="2091"/>
                    <a:pt x="543" y="2387"/>
                    <a:pt x="872" y="2387"/>
                  </a:cubicBezTo>
                  <a:cubicBezTo>
                    <a:pt x="1044" y="2387"/>
                    <a:pt x="1203" y="2306"/>
                    <a:pt x="1312" y="2095"/>
                  </a:cubicBezTo>
                  <a:cubicBezTo>
                    <a:pt x="635" y="805"/>
                    <a:pt x="1523" y="868"/>
                    <a:pt x="2433" y="149"/>
                  </a:cubicBezTo>
                  <a:cubicBezTo>
                    <a:pt x="2280" y="46"/>
                    <a:pt x="2114" y="0"/>
                    <a:pt x="1943"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2" name="Google Shape;1432;p9"/>
            <p:cNvSpPr/>
            <p:nvPr/>
          </p:nvSpPr>
          <p:spPr>
            <a:xfrm>
              <a:off x="-3810725" y="4004925"/>
              <a:ext cx="59875" cy="39200"/>
            </a:xfrm>
            <a:custGeom>
              <a:avLst/>
              <a:gdLst/>
              <a:ahLst/>
              <a:cxnLst/>
              <a:rect l="l" t="t" r="r" b="b"/>
              <a:pathLst>
                <a:path w="2395" h="1568" extrusionOk="0">
                  <a:moveTo>
                    <a:pt x="1443" y="0"/>
                  </a:moveTo>
                  <a:cubicBezTo>
                    <a:pt x="1231" y="275"/>
                    <a:pt x="851" y="360"/>
                    <a:pt x="534" y="487"/>
                  </a:cubicBezTo>
                  <a:cubicBezTo>
                    <a:pt x="0" y="917"/>
                    <a:pt x="1218" y="1567"/>
                    <a:pt x="1600" y="1567"/>
                  </a:cubicBezTo>
                  <a:cubicBezTo>
                    <a:pt x="1612" y="1567"/>
                    <a:pt x="1623" y="1567"/>
                    <a:pt x="1633" y="1565"/>
                  </a:cubicBezTo>
                  <a:cubicBezTo>
                    <a:pt x="851" y="867"/>
                    <a:pt x="2183" y="1079"/>
                    <a:pt x="2395" y="487"/>
                  </a:cubicBezTo>
                  <a:cubicBezTo>
                    <a:pt x="2099" y="296"/>
                    <a:pt x="1781" y="127"/>
                    <a:pt x="1443"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3" name="Google Shape;1433;p9"/>
            <p:cNvSpPr/>
            <p:nvPr/>
          </p:nvSpPr>
          <p:spPr>
            <a:xfrm>
              <a:off x="-4078925" y="4088975"/>
              <a:ext cx="62125" cy="43925"/>
            </a:xfrm>
            <a:custGeom>
              <a:avLst/>
              <a:gdLst/>
              <a:ahLst/>
              <a:cxnLst/>
              <a:rect l="l" t="t" r="r" b="b"/>
              <a:pathLst>
                <a:path w="2485" h="1757" extrusionOk="0">
                  <a:moveTo>
                    <a:pt x="2146" y="1"/>
                  </a:moveTo>
                  <a:cubicBezTo>
                    <a:pt x="1828" y="479"/>
                    <a:pt x="1977" y="1268"/>
                    <a:pt x="1519" y="1268"/>
                  </a:cubicBezTo>
                  <a:cubicBezTo>
                    <a:pt x="1369" y="1268"/>
                    <a:pt x="1154" y="1183"/>
                    <a:pt x="835" y="974"/>
                  </a:cubicBezTo>
                  <a:cubicBezTo>
                    <a:pt x="766" y="945"/>
                    <a:pt x="699" y="932"/>
                    <a:pt x="635" y="932"/>
                  </a:cubicBezTo>
                  <a:cubicBezTo>
                    <a:pt x="235" y="932"/>
                    <a:pt x="0" y="1444"/>
                    <a:pt x="475" y="1608"/>
                  </a:cubicBezTo>
                  <a:cubicBezTo>
                    <a:pt x="604" y="1685"/>
                    <a:pt x="742" y="1700"/>
                    <a:pt x="883" y="1700"/>
                  </a:cubicBezTo>
                  <a:cubicBezTo>
                    <a:pt x="970" y="1700"/>
                    <a:pt x="1058" y="1694"/>
                    <a:pt x="1144" y="1694"/>
                  </a:cubicBezTo>
                  <a:cubicBezTo>
                    <a:pt x="1264" y="1694"/>
                    <a:pt x="1381" y="1705"/>
                    <a:pt x="1491" y="1756"/>
                  </a:cubicBezTo>
                  <a:cubicBezTo>
                    <a:pt x="1871" y="1672"/>
                    <a:pt x="2336" y="1735"/>
                    <a:pt x="2485" y="1291"/>
                  </a:cubicBezTo>
                  <a:cubicBezTo>
                    <a:pt x="2210" y="910"/>
                    <a:pt x="2104" y="466"/>
                    <a:pt x="2146"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4" name="Google Shape;1434;p9"/>
            <p:cNvSpPr/>
            <p:nvPr/>
          </p:nvSpPr>
          <p:spPr>
            <a:xfrm>
              <a:off x="-4088725" y="4028700"/>
              <a:ext cx="30150" cy="60850"/>
            </a:xfrm>
            <a:custGeom>
              <a:avLst/>
              <a:gdLst/>
              <a:ahLst/>
              <a:cxnLst/>
              <a:rect l="l" t="t" r="r" b="b"/>
              <a:pathLst>
                <a:path w="1206" h="2434" extrusionOk="0">
                  <a:moveTo>
                    <a:pt x="677" y="1"/>
                  </a:moveTo>
                  <a:cubicBezTo>
                    <a:pt x="360" y="339"/>
                    <a:pt x="85" y="678"/>
                    <a:pt x="85" y="1143"/>
                  </a:cubicBezTo>
                  <a:cubicBezTo>
                    <a:pt x="0" y="1566"/>
                    <a:pt x="0" y="2010"/>
                    <a:pt x="106" y="2433"/>
                  </a:cubicBezTo>
                  <a:cubicBezTo>
                    <a:pt x="825" y="2433"/>
                    <a:pt x="614" y="1820"/>
                    <a:pt x="931" y="1524"/>
                  </a:cubicBezTo>
                  <a:cubicBezTo>
                    <a:pt x="1142" y="1101"/>
                    <a:pt x="1206" y="318"/>
                    <a:pt x="677"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5" name="Google Shape;1435;p9"/>
            <p:cNvSpPr/>
            <p:nvPr/>
          </p:nvSpPr>
          <p:spPr>
            <a:xfrm>
              <a:off x="-3951800" y="4181950"/>
              <a:ext cx="52900" cy="22325"/>
            </a:xfrm>
            <a:custGeom>
              <a:avLst/>
              <a:gdLst/>
              <a:ahLst/>
              <a:cxnLst/>
              <a:rect l="l" t="t" r="r" b="b"/>
              <a:pathLst>
                <a:path w="2116" h="893" extrusionOk="0">
                  <a:moveTo>
                    <a:pt x="1023" y="1"/>
                  </a:moveTo>
                  <a:cubicBezTo>
                    <a:pt x="742" y="1"/>
                    <a:pt x="403" y="46"/>
                    <a:pt x="1" y="131"/>
                  </a:cubicBezTo>
                  <a:lnTo>
                    <a:pt x="191" y="173"/>
                  </a:lnTo>
                  <a:cubicBezTo>
                    <a:pt x="237" y="826"/>
                    <a:pt x="871" y="891"/>
                    <a:pt x="1467" y="891"/>
                  </a:cubicBezTo>
                  <a:cubicBezTo>
                    <a:pt x="1614" y="891"/>
                    <a:pt x="1758" y="887"/>
                    <a:pt x="1891" y="887"/>
                  </a:cubicBezTo>
                  <a:cubicBezTo>
                    <a:pt x="1971" y="887"/>
                    <a:pt x="2047" y="888"/>
                    <a:pt x="2116" y="893"/>
                  </a:cubicBezTo>
                  <a:cubicBezTo>
                    <a:pt x="2056" y="275"/>
                    <a:pt x="1717" y="1"/>
                    <a:pt x="1023"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6" name="Google Shape;1436;p9"/>
            <p:cNvSpPr/>
            <p:nvPr/>
          </p:nvSpPr>
          <p:spPr>
            <a:xfrm>
              <a:off x="-4357850" y="4008175"/>
              <a:ext cx="34300" cy="48575"/>
            </a:xfrm>
            <a:custGeom>
              <a:avLst/>
              <a:gdLst/>
              <a:ahLst/>
              <a:cxnLst/>
              <a:rect l="l" t="t" r="r" b="b"/>
              <a:pathLst>
                <a:path w="1372" h="1943" extrusionOk="0">
                  <a:moveTo>
                    <a:pt x="628" y="0"/>
                  </a:moveTo>
                  <a:cubicBezTo>
                    <a:pt x="542" y="0"/>
                    <a:pt x="440" y="19"/>
                    <a:pt x="317" y="61"/>
                  </a:cubicBezTo>
                  <a:cubicBezTo>
                    <a:pt x="381" y="336"/>
                    <a:pt x="0" y="420"/>
                    <a:pt x="0" y="674"/>
                  </a:cubicBezTo>
                  <a:cubicBezTo>
                    <a:pt x="529" y="970"/>
                    <a:pt x="360" y="1541"/>
                    <a:pt x="677" y="1943"/>
                  </a:cubicBezTo>
                  <a:cubicBezTo>
                    <a:pt x="829" y="1431"/>
                    <a:pt x="1372" y="0"/>
                    <a:pt x="628"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7" name="Google Shape;1437;p9"/>
            <p:cNvSpPr/>
            <p:nvPr/>
          </p:nvSpPr>
          <p:spPr>
            <a:xfrm>
              <a:off x="-2967275" y="3970025"/>
              <a:ext cx="35450" cy="55550"/>
            </a:xfrm>
            <a:custGeom>
              <a:avLst/>
              <a:gdLst/>
              <a:ahLst/>
              <a:cxnLst/>
              <a:rect l="l" t="t" r="r" b="b"/>
              <a:pathLst>
                <a:path w="1418" h="2222" extrusionOk="0">
                  <a:moveTo>
                    <a:pt x="571" y="0"/>
                  </a:moveTo>
                  <a:cubicBezTo>
                    <a:pt x="402" y="741"/>
                    <a:pt x="0" y="1439"/>
                    <a:pt x="21" y="2221"/>
                  </a:cubicBezTo>
                  <a:cubicBezTo>
                    <a:pt x="508" y="1925"/>
                    <a:pt x="296" y="1121"/>
                    <a:pt x="1142" y="1100"/>
                  </a:cubicBezTo>
                  <a:cubicBezTo>
                    <a:pt x="1417" y="741"/>
                    <a:pt x="719" y="339"/>
                    <a:pt x="571"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8" name="Google Shape;1438;p9"/>
            <p:cNvSpPr/>
            <p:nvPr/>
          </p:nvSpPr>
          <p:spPr>
            <a:xfrm>
              <a:off x="-4085025" y="4065200"/>
              <a:ext cx="28575" cy="56600"/>
            </a:xfrm>
            <a:custGeom>
              <a:avLst/>
              <a:gdLst/>
              <a:ahLst/>
              <a:cxnLst/>
              <a:rect l="l" t="t" r="r" b="b"/>
              <a:pathLst>
                <a:path w="1143" h="2264" extrusionOk="0">
                  <a:moveTo>
                    <a:pt x="550" y="0"/>
                  </a:moveTo>
                  <a:lnTo>
                    <a:pt x="550" y="0"/>
                  </a:lnTo>
                  <a:cubicBezTo>
                    <a:pt x="169" y="233"/>
                    <a:pt x="571" y="783"/>
                    <a:pt x="21" y="952"/>
                  </a:cubicBezTo>
                  <a:lnTo>
                    <a:pt x="0" y="1565"/>
                  </a:lnTo>
                  <a:cubicBezTo>
                    <a:pt x="169" y="1798"/>
                    <a:pt x="21" y="2221"/>
                    <a:pt x="529" y="2263"/>
                  </a:cubicBezTo>
                  <a:cubicBezTo>
                    <a:pt x="677" y="2094"/>
                    <a:pt x="867" y="1988"/>
                    <a:pt x="1079" y="1946"/>
                  </a:cubicBezTo>
                  <a:cubicBezTo>
                    <a:pt x="1142" y="1502"/>
                    <a:pt x="656" y="1227"/>
                    <a:pt x="846" y="762"/>
                  </a:cubicBezTo>
                  <a:cubicBezTo>
                    <a:pt x="952" y="466"/>
                    <a:pt x="825" y="148"/>
                    <a:pt x="550"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9" name="Google Shape;1439;p9"/>
            <p:cNvSpPr/>
            <p:nvPr/>
          </p:nvSpPr>
          <p:spPr>
            <a:xfrm>
              <a:off x="-4325075" y="4084750"/>
              <a:ext cx="34400" cy="32650"/>
            </a:xfrm>
            <a:custGeom>
              <a:avLst/>
              <a:gdLst/>
              <a:ahLst/>
              <a:cxnLst/>
              <a:rect l="l" t="t" r="r" b="b"/>
              <a:pathLst>
                <a:path w="1376" h="1306" extrusionOk="0">
                  <a:moveTo>
                    <a:pt x="487" y="1"/>
                  </a:moveTo>
                  <a:cubicBezTo>
                    <a:pt x="0" y="360"/>
                    <a:pt x="127" y="826"/>
                    <a:pt x="127" y="1270"/>
                  </a:cubicBezTo>
                  <a:cubicBezTo>
                    <a:pt x="236" y="1294"/>
                    <a:pt x="335" y="1305"/>
                    <a:pt x="425" y="1305"/>
                  </a:cubicBezTo>
                  <a:cubicBezTo>
                    <a:pt x="961" y="1305"/>
                    <a:pt x="1176" y="904"/>
                    <a:pt x="1375" y="487"/>
                  </a:cubicBezTo>
                  <a:cubicBezTo>
                    <a:pt x="1352" y="459"/>
                    <a:pt x="1314" y="448"/>
                    <a:pt x="1265" y="448"/>
                  </a:cubicBezTo>
                  <a:cubicBezTo>
                    <a:pt x="1107" y="448"/>
                    <a:pt x="845" y="561"/>
                    <a:pt x="681" y="561"/>
                  </a:cubicBezTo>
                  <a:cubicBezTo>
                    <a:pt x="516" y="561"/>
                    <a:pt x="449" y="449"/>
                    <a:pt x="677"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0" name="Google Shape;1440;p9"/>
            <p:cNvSpPr/>
            <p:nvPr/>
          </p:nvSpPr>
          <p:spPr>
            <a:xfrm>
              <a:off x="-3991975" y="4205300"/>
              <a:ext cx="34925" cy="43875"/>
            </a:xfrm>
            <a:custGeom>
              <a:avLst/>
              <a:gdLst/>
              <a:ahLst/>
              <a:cxnLst/>
              <a:rect l="l" t="t" r="r" b="b"/>
              <a:pathLst>
                <a:path w="1397" h="1755" extrusionOk="0">
                  <a:moveTo>
                    <a:pt x="889" y="1"/>
                  </a:moveTo>
                  <a:lnTo>
                    <a:pt x="889" y="1"/>
                  </a:lnTo>
                  <a:cubicBezTo>
                    <a:pt x="339" y="445"/>
                    <a:pt x="360" y="1101"/>
                    <a:pt x="1" y="1629"/>
                  </a:cubicBezTo>
                  <a:cubicBezTo>
                    <a:pt x="115" y="1680"/>
                    <a:pt x="276" y="1754"/>
                    <a:pt x="395" y="1754"/>
                  </a:cubicBezTo>
                  <a:cubicBezTo>
                    <a:pt x="473" y="1754"/>
                    <a:pt x="534" y="1722"/>
                    <a:pt x="550" y="1629"/>
                  </a:cubicBezTo>
                  <a:cubicBezTo>
                    <a:pt x="698" y="1101"/>
                    <a:pt x="1396" y="635"/>
                    <a:pt x="889"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1" name="Google Shape;1441;p9"/>
            <p:cNvSpPr/>
            <p:nvPr/>
          </p:nvSpPr>
          <p:spPr>
            <a:xfrm>
              <a:off x="-3204675" y="3844175"/>
              <a:ext cx="54875" cy="40375"/>
            </a:xfrm>
            <a:custGeom>
              <a:avLst/>
              <a:gdLst/>
              <a:ahLst/>
              <a:cxnLst/>
              <a:rect l="l" t="t" r="r" b="b"/>
              <a:pathLst>
                <a:path w="2195" h="1615" extrusionOk="0">
                  <a:moveTo>
                    <a:pt x="613" y="1"/>
                  </a:moveTo>
                  <a:cubicBezTo>
                    <a:pt x="0" y="487"/>
                    <a:pt x="402" y="1291"/>
                    <a:pt x="994" y="1608"/>
                  </a:cubicBezTo>
                  <a:cubicBezTo>
                    <a:pt x="1029" y="1612"/>
                    <a:pt x="1069" y="1614"/>
                    <a:pt x="1112" y="1614"/>
                  </a:cubicBezTo>
                  <a:cubicBezTo>
                    <a:pt x="1511" y="1614"/>
                    <a:pt x="2194" y="1432"/>
                    <a:pt x="1946" y="974"/>
                  </a:cubicBezTo>
                  <a:lnTo>
                    <a:pt x="1946" y="974"/>
                  </a:lnTo>
                  <a:cubicBezTo>
                    <a:pt x="1906" y="977"/>
                    <a:pt x="1870" y="979"/>
                    <a:pt x="1837" y="979"/>
                  </a:cubicBezTo>
                  <a:cubicBezTo>
                    <a:pt x="1486" y="979"/>
                    <a:pt x="1508" y="777"/>
                    <a:pt x="1354" y="487"/>
                  </a:cubicBezTo>
                  <a:cubicBezTo>
                    <a:pt x="1350" y="487"/>
                    <a:pt x="1346" y="487"/>
                    <a:pt x="1342" y="487"/>
                  </a:cubicBezTo>
                  <a:cubicBezTo>
                    <a:pt x="1184" y="487"/>
                    <a:pt x="944" y="747"/>
                    <a:pt x="793" y="747"/>
                  </a:cubicBezTo>
                  <a:cubicBezTo>
                    <a:pt x="699" y="747"/>
                    <a:pt x="640" y="646"/>
                    <a:pt x="656" y="318"/>
                  </a:cubicBezTo>
                  <a:cubicBezTo>
                    <a:pt x="740" y="212"/>
                    <a:pt x="719" y="64"/>
                    <a:pt x="613"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2" name="Google Shape;1442;p9"/>
            <p:cNvSpPr/>
            <p:nvPr/>
          </p:nvSpPr>
          <p:spPr>
            <a:xfrm>
              <a:off x="-3765150" y="3931925"/>
              <a:ext cx="57125" cy="40775"/>
            </a:xfrm>
            <a:custGeom>
              <a:avLst/>
              <a:gdLst/>
              <a:ahLst/>
              <a:cxnLst/>
              <a:rect l="l" t="t" r="r" b="b"/>
              <a:pathLst>
                <a:path w="2285" h="1631" extrusionOk="0">
                  <a:moveTo>
                    <a:pt x="816" y="1"/>
                  </a:moveTo>
                  <a:cubicBezTo>
                    <a:pt x="620" y="1"/>
                    <a:pt x="419" y="151"/>
                    <a:pt x="217" y="151"/>
                  </a:cubicBezTo>
                  <a:cubicBezTo>
                    <a:pt x="208" y="151"/>
                    <a:pt x="200" y="150"/>
                    <a:pt x="191" y="150"/>
                  </a:cubicBezTo>
                  <a:lnTo>
                    <a:pt x="1" y="340"/>
                  </a:lnTo>
                  <a:cubicBezTo>
                    <a:pt x="233" y="361"/>
                    <a:pt x="381" y="467"/>
                    <a:pt x="381" y="678"/>
                  </a:cubicBezTo>
                  <a:cubicBezTo>
                    <a:pt x="762" y="932"/>
                    <a:pt x="1460" y="932"/>
                    <a:pt x="1418" y="1567"/>
                  </a:cubicBezTo>
                  <a:lnTo>
                    <a:pt x="1502" y="1630"/>
                  </a:lnTo>
                  <a:cubicBezTo>
                    <a:pt x="2285" y="1398"/>
                    <a:pt x="1968" y="552"/>
                    <a:pt x="1227" y="509"/>
                  </a:cubicBezTo>
                  <a:cubicBezTo>
                    <a:pt x="1201" y="510"/>
                    <a:pt x="1176" y="511"/>
                    <a:pt x="1153" y="511"/>
                  </a:cubicBezTo>
                  <a:cubicBezTo>
                    <a:pt x="691" y="511"/>
                    <a:pt x="1041" y="312"/>
                    <a:pt x="1122" y="171"/>
                  </a:cubicBezTo>
                  <a:cubicBezTo>
                    <a:pt x="1022" y="43"/>
                    <a:pt x="920" y="1"/>
                    <a:pt x="816"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3" name="Google Shape;1443;p9"/>
            <p:cNvSpPr/>
            <p:nvPr/>
          </p:nvSpPr>
          <p:spPr>
            <a:xfrm>
              <a:off x="-3173325" y="3868500"/>
              <a:ext cx="35275" cy="26000"/>
            </a:xfrm>
            <a:custGeom>
              <a:avLst/>
              <a:gdLst/>
              <a:ahLst/>
              <a:cxnLst/>
              <a:rect l="l" t="t" r="r" b="b"/>
              <a:pathLst>
                <a:path w="1411" h="1040" extrusionOk="0">
                  <a:moveTo>
                    <a:pt x="692" y="1"/>
                  </a:moveTo>
                  <a:lnTo>
                    <a:pt x="480" y="339"/>
                  </a:lnTo>
                  <a:cubicBezTo>
                    <a:pt x="0" y="769"/>
                    <a:pt x="320" y="1040"/>
                    <a:pt x="718" y="1040"/>
                  </a:cubicBezTo>
                  <a:cubicBezTo>
                    <a:pt x="987" y="1040"/>
                    <a:pt x="1292" y="916"/>
                    <a:pt x="1411" y="635"/>
                  </a:cubicBezTo>
                  <a:cubicBezTo>
                    <a:pt x="1178" y="424"/>
                    <a:pt x="1094" y="64"/>
                    <a:pt x="692"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4" name="Google Shape;1444;p9"/>
            <p:cNvSpPr/>
            <p:nvPr/>
          </p:nvSpPr>
          <p:spPr>
            <a:xfrm>
              <a:off x="-4071825" y="4019150"/>
              <a:ext cx="32825" cy="43025"/>
            </a:xfrm>
            <a:custGeom>
              <a:avLst/>
              <a:gdLst/>
              <a:ahLst/>
              <a:cxnLst/>
              <a:rect l="l" t="t" r="r" b="b"/>
              <a:pathLst>
                <a:path w="1313" h="1721" extrusionOk="0">
                  <a:moveTo>
                    <a:pt x="404" y="0"/>
                  </a:moveTo>
                  <a:cubicBezTo>
                    <a:pt x="235" y="0"/>
                    <a:pt x="139" y="262"/>
                    <a:pt x="1" y="383"/>
                  </a:cubicBezTo>
                  <a:cubicBezTo>
                    <a:pt x="382" y="785"/>
                    <a:pt x="128" y="1250"/>
                    <a:pt x="191" y="1673"/>
                  </a:cubicBezTo>
                  <a:cubicBezTo>
                    <a:pt x="247" y="1706"/>
                    <a:pt x="302" y="1721"/>
                    <a:pt x="354" y="1721"/>
                  </a:cubicBezTo>
                  <a:cubicBezTo>
                    <a:pt x="602" y="1721"/>
                    <a:pt x="781" y="1396"/>
                    <a:pt x="572" y="1187"/>
                  </a:cubicBezTo>
                  <a:cubicBezTo>
                    <a:pt x="509" y="891"/>
                    <a:pt x="318" y="637"/>
                    <a:pt x="784" y="341"/>
                  </a:cubicBezTo>
                  <a:cubicBezTo>
                    <a:pt x="1312" y="2"/>
                    <a:pt x="635" y="150"/>
                    <a:pt x="530" y="45"/>
                  </a:cubicBezTo>
                  <a:cubicBezTo>
                    <a:pt x="483" y="14"/>
                    <a:pt x="442" y="0"/>
                    <a:pt x="404"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5" name="Google Shape;1445;p9"/>
            <p:cNvSpPr/>
            <p:nvPr/>
          </p:nvSpPr>
          <p:spPr>
            <a:xfrm>
              <a:off x="-3573650" y="4061225"/>
              <a:ext cx="36950" cy="23575"/>
            </a:xfrm>
            <a:custGeom>
              <a:avLst/>
              <a:gdLst/>
              <a:ahLst/>
              <a:cxnLst/>
              <a:rect l="l" t="t" r="r" b="b"/>
              <a:pathLst>
                <a:path w="1478" h="943" extrusionOk="0">
                  <a:moveTo>
                    <a:pt x="790" y="0"/>
                  </a:moveTo>
                  <a:cubicBezTo>
                    <a:pt x="570" y="0"/>
                    <a:pt x="347" y="59"/>
                    <a:pt x="145" y="180"/>
                  </a:cubicBezTo>
                  <a:lnTo>
                    <a:pt x="145" y="477"/>
                  </a:lnTo>
                  <a:cubicBezTo>
                    <a:pt x="1" y="791"/>
                    <a:pt x="262" y="943"/>
                    <a:pt x="547" y="943"/>
                  </a:cubicBezTo>
                  <a:cubicBezTo>
                    <a:pt x="723" y="943"/>
                    <a:pt x="907" y="885"/>
                    <a:pt x="1012" y="773"/>
                  </a:cubicBezTo>
                  <a:cubicBezTo>
                    <a:pt x="1181" y="603"/>
                    <a:pt x="1097" y="265"/>
                    <a:pt x="1477" y="265"/>
                  </a:cubicBezTo>
                  <a:lnTo>
                    <a:pt x="1477" y="202"/>
                  </a:lnTo>
                  <a:cubicBezTo>
                    <a:pt x="1268" y="69"/>
                    <a:pt x="1030" y="0"/>
                    <a:pt x="790"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6" name="Google Shape;1446;p9"/>
            <p:cNvSpPr/>
            <p:nvPr/>
          </p:nvSpPr>
          <p:spPr>
            <a:xfrm>
              <a:off x="-3119550" y="3796875"/>
              <a:ext cx="38625" cy="31475"/>
            </a:xfrm>
            <a:custGeom>
              <a:avLst/>
              <a:gdLst/>
              <a:ahLst/>
              <a:cxnLst/>
              <a:rect l="l" t="t" r="r" b="b"/>
              <a:pathLst>
                <a:path w="1545" h="1259" extrusionOk="0">
                  <a:moveTo>
                    <a:pt x="1054" y="1"/>
                  </a:moveTo>
                  <a:cubicBezTo>
                    <a:pt x="988" y="1"/>
                    <a:pt x="907" y="51"/>
                    <a:pt x="804" y="180"/>
                  </a:cubicBezTo>
                  <a:cubicBezTo>
                    <a:pt x="846" y="730"/>
                    <a:pt x="21" y="772"/>
                    <a:pt x="0" y="1258"/>
                  </a:cubicBezTo>
                  <a:lnTo>
                    <a:pt x="931" y="1258"/>
                  </a:lnTo>
                  <a:cubicBezTo>
                    <a:pt x="1163" y="1047"/>
                    <a:pt x="1544" y="814"/>
                    <a:pt x="1333" y="455"/>
                  </a:cubicBezTo>
                  <a:cubicBezTo>
                    <a:pt x="1274" y="264"/>
                    <a:pt x="1205" y="1"/>
                    <a:pt x="1054"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7" name="Google Shape;1447;p9"/>
            <p:cNvSpPr/>
            <p:nvPr/>
          </p:nvSpPr>
          <p:spPr>
            <a:xfrm>
              <a:off x="-3121150" y="3788200"/>
              <a:ext cx="29100" cy="17975"/>
            </a:xfrm>
            <a:custGeom>
              <a:avLst/>
              <a:gdLst/>
              <a:ahLst/>
              <a:cxnLst/>
              <a:rect l="l" t="t" r="r" b="b"/>
              <a:pathLst>
                <a:path w="1164" h="719" extrusionOk="0">
                  <a:moveTo>
                    <a:pt x="238" y="0"/>
                  </a:moveTo>
                  <a:cubicBezTo>
                    <a:pt x="161" y="0"/>
                    <a:pt x="83" y="11"/>
                    <a:pt x="1" y="40"/>
                  </a:cubicBezTo>
                  <a:cubicBezTo>
                    <a:pt x="24" y="523"/>
                    <a:pt x="190" y="718"/>
                    <a:pt x="432" y="718"/>
                  </a:cubicBezTo>
                  <a:cubicBezTo>
                    <a:pt x="636" y="718"/>
                    <a:pt x="893" y="580"/>
                    <a:pt x="1164" y="358"/>
                  </a:cubicBezTo>
                  <a:cubicBezTo>
                    <a:pt x="1122" y="294"/>
                    <a:pt x="1058" y="210"/>
                    <a:pt x="995" y="146"/>
                  </a:cubicBezTo>
                  <a:cubicBezTo>
                    <a:pt x="734" y="130"/>
                    <a:pt x="498" y="0"/>
                    <a:pt x="238"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8" name="Google Shape;1448;p9"/>
            <p:cNvSpPr/>
            <p:nvPr/>
          </p:nvSpPr>
          <p:spPr>
            <a:xfrm>
              <a:off x="-2999525" y="3965350"/>
              <a:ext cx="28575" cy="11425"/>
            </a:xfrm>
            <a:custGeom>
              <a:avLst/>
              <a:gdLst/>
              <a:ahLst/>
              <a:cxnLst/>
              <a:rect l="l" t="t" r="r" b="b"/>
              <a:pathLst>
                <a:path w="1143" h="457" extrusionOk="0">
                  <a:moveTo>
                    <a:pt x="911" y="0"/>
                  </a:moveTo>
                  <a:cubicBezTo>
                    <a:pt x="588" y="0"/>
                    <a:pt x="273" y="105"/>
                    <a:pt x="0" y="293"/>
                  </a:cubicBezTo>
                  <a:cubicBezTo>
                    <a:pt x="25" y="343"/>
                    <a:pt x="71" y="363"/>
                    <a:pt x="118" y="363"/>
                  </a:cubicBezTo>
                  <a:cubicBezTo>
                    <a:pt x="152" y="363"/>
                    <a:pt x="185" y="353"/>
                    <a:pt x="212" y="335"/>
                  </a:cubicBezTo>
                  <a:cubicBezTo>
                    <a:pt x="219" y="335"/>
                    <a:pt x="227" y="335"/>
                    <a:pt x="235" y="335"/>
                  </a:cubicBezTo>
                  <a:cubicBezTo>
                    <a:pt x="417" y="335"/>
                    <a:pt x="658" y="457"/>
                    <a:pt x="846" y="457"/>
                  </a:cubicBezTo>
                  <a:cubicBezTo>
                    <a:pt x="1009" y="457"/>
                    <a:pt x="1132" y="364"/>
                    <a:pt x="1142" y="18"/>
                  </a:cubicBezTo>
                  <a:cubicBezTo>
                    <a:pt x="1065" y="6"/>
                    <a:pt x="988" y="0"/>
                    <a:pt x="911"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9" name="Google Shape;1449;p9"/>
            <p:cNvSpPr/>
            <p:nvPr/>
          </p:nvSpPr>
          <p:spPr>
            <a:xfrm>
              <a:off x="-3600175" y="4081050"/>
              <a:ext cx="22225" cy="20650"/>
            </a:xfrm>
            <a:custGeom>
              <a:avLst/>
              <a:gdLst/>
              <a:ahLst/>
              <a:cxnLst/>
              <a:rect l="l" t="t" r="r" b="b"/>
              <a:pathLst>
                <a:path w="889" h="826" extrusionOk="0">
                  <a:moveTo>
                    <a:pt x="254" y="1"/>
                  </a:moveTo>
                  <a:lnTo>
                    <a:pt x="64" y="170"/>
                  </a:lnTo>
                  <a:cubicBezTo>
                    <a:pt x="296" y="381"/>
                    <a:pt x="0" y="614"/>
                    <a:pt x="85" y="826"/>
                  </a:cubicBezTo>
                  <a:cubicBezTo>
                    <a:pt x="592" y="614"/>
                    <a:pt x="889" y="381"/>
                    <a:pt x="254"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0" name="Google Shape;1450;p9"/>
            <p:cNvSpPr/>
            <p:nvPr/>
          </p:nvSpPr>
          <p:spPr>
            <a:xfrm>
              <a:off x="-3189350" y="3836775"/>
              <a:ext cx="16950" cy="15825"/>
            </a:xfrm>
            <a:custGeom>
              <a:avLst/>
              <a:gdLst/>
              <a:ahLst/>
              <a:cxnLst/>
              <a:rect l="l" t="t" r="r" b="b"/>
              <a:pathLst>
                <a:path w="678" h="633" extrusionOk="0">
                  <a:moveTo>
                    <a:pt x="64" y="1"/>
                  </a:moveTo>
                  <a:cubicBezTo>
                    <a:pt x="0" y="191"/>
                    <a:pt x="0" y="403"/>
                    <a:pt x="43" y="614"/>
                  </a:cubicBezTo>
                  <a:cubicBezTo>
                    <a:pt x="111" y="627"/>
                    <a:pt x="171" y="633"/>
                    <a:pt x="223" y="633"/>
                  </a:cubicBezTo>
                  <a:cubicBezTo>
                    <a:pt x="678" y="633"/>
                    <a:pt x="482" y="172"/>
                    <a:pt x="64"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1" name="Google Shape;1451;p9"/>
            <p:cNvSpPr/>
            <p:nvPr/>
          </p:nvSpPr>
          <p:spPr>
            <a:xfrm>
              <a:off x="-3179825" y="3876975"/>
              <a:ext cx="18525" cy="14300"/>
            </a:xfrm>
            <a:custGeom>
              <a:avLst/>
              <a:gdLst/>
              <a:ahLst/>
              <a:cxnLst/>
              <a:rect l="l" t="t" r="r" b="b"/>
              <a:pathLst>
                <a:path w="741" h="572" extrusionOk="0">
                  <a:moveTo>
                    <a:pt x="740" y="0"/>
                  </a:moveTo>
                  <a:lnTo>
                    <a:pt x="0" y="296"/>
                  </a:lnTo>
                  <a:lnTo>
                    <a:pt x="550" y="571"/>
                  </a:lnTo>
                  <a:lnTo>
                    <a:pt x="740" y="0"/>
                  </a:ln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2" name="Google Shape;1452;p9"/>
            <p:cNvSpPr/>
            <p:nvPr/>
          </p:nvSpPr>
          <p:spPr>
            <a:xfrm>
              <a:off x="-3004300" y="3973200"/>
              <a:ext cx="24350" cy="16400"/>
            </a:xfrm>
            <a:custGeom>
              <a:avLst/>
              <a:gdLst/>
              <a:ahLst/>
              <a:cxnLst/>
              <a:rect l="l" t="t" r="r" b="b"/>
              <a:pathLst>
                <a:path w="974" h="656" extrusionOk="0">
                  <a:moveTo>
                    <a:pt x="191" y="0"/>
                  </a:moveTo>
                  <a:lnTo>
                    <a:pt x="1" y="148"/>
                  </a:lnTo>
                  <a:cubicBezTo>
                    <a:pt x="233" y="212"/>
                    <a:pt x="403" y="423"/>
                    <a:pt x="403" y="656"/>
                  </a:cubicBezTo>
                  <a:cubicBezTo>
                    <a:pt x="974" y="444"/>
                    <a:pt x="487" y="233"/>
                    <a:pt x="403" y="21"/>
                  </a:cubicBezTo>
                  <a:lnTo>
                    <a:pt x="191" y="0"/>
                  </a:ln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3" name="Google Shape;1453;p9"/>
            <p:cNvSpPr/>
            <p:nvPr/>
          </p:nvSpPr>
          <p:spPr>
            <a:xfrm>
              <a:off x="-3762725" y="3972975"/>
              <a:ext cx="35150" cy="44200"/>
            </a:xfrm>
            <a:custGeom>
              <a:avLst/>
              <a:gdLst/>
              <a:ahLst/>
              <a:cxnLst/>
              <a:rect l="l" t="t" r="r" b="b"/>
              <a:pathLst>
                <a:path w="1406" h="1768" extrusionOk="0">
                  <a:moveTo>
                    <a:pt x="1321" y="1"/>
                  </a:moveTo>
                  <a:cubicBezTo>
                    <a:pt x="722" y="1"/>
                    <a:pt x="1" y="1240"/>
                    <a:pt x="263" y="1765"/>
                  </a:cubicBezTo>
                  <a:lnTo>
                    <a:pt x="475" y="1765"/>
                  </a:lnTo>
                  <a:cubicBezTo>
                    <a:pt x="513" y="1767"/>
                    <a:pt x="551" y="1768"/>
                    <a:pt x="588" y="1768"/>
                  </a:cubicBezTo>
                  <a:cubicBezTo>
                    <a:pt x="962" y="1768"/>
                    <a:pt x="1269" y="1661"/>
                    <a:pt x="1173" y="1257"/>
                  </a:cubicBezTo>
                  <a:cubicBezTo>
                    <a:pt x="1067" y="792"/>
                    <a:pt x="1321" y="411"/>
                    <a:pt x="1405" y="9"/>
                  </a:cubicBezTo>
                  <a:cubicBezTo>
                    <a:pt x="1378" y="4"/>
                    <a:pt x="1350" y="1"/>
                    <a:pt x="1321"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4" name="Google Shape;1454;p9"/>
            <p:cNvSpPr/>
            <p:nvPr/>
          </p:nvSpPr>
          <p:spPr>
            <a:xfrm>
              <a:off x="-3483325" y="3859600"/>
              <a:ext cx="74575" cy="68050"/>
            </a:xfrm>
            <a:custGeom>
              <a:avLst/>
              <a:gdLst/>
              <a:ahLst/>
              <a:cxnLst/>
              <a:rect l="l" t="t" r="r" b="b"/>
              <a:pathLst>
                <a:path w="2983" h="2722" extrusionOk="0">
                  <a:moveTo>
                    <a:pt x="1470" y="1"/>
                  </a:moveTo>
                  <a:cubicBezTo>
                    <a:pt x="1384" y="1"/>
                    <a:pt x="1289" y="13"/>
                    <a:pt x="1185" y="40"/>
                  </a:cubicBezTo>
                  <a:cubicBezTo>
                    <a:pt x="275" y="166"/>
                    <a:pt x="487" y="1287"/>
                    <a:pt x="233" y="1879"/>
                  </a:cubicBezTo>
                  <a:cubicBezTo>
                    <a:pt x="85" y="2133"/>
                    <a:pt x="0" y="2345"/>
                    <a:pt x="296" y="2514"/>
                  </a:cubicBezTo>
                  <a:cubicBezTo>
                    <a:pt x="460" y="2664"/>
                    <a:pt x="635" y="2722"/>
                    <a:pt x="814" y="2722"/>
                  </a:cubicBezTo>
                  <a:cubicBezTo>
                    <a:pt x="1189" y="2722"/>
                    <a:pt x="1581" y="2468"/>
                    <a:pt x="1925" y="2281"/>
                  </a:cubicBezTo>
                  <a:cubicBezTo>
                    <a:pt x="2115" y="1774"/>
                    <a:pt x="2982" y="1308"/>
                    <a:pt x="2496" y="759"/>
                  </a:cubicBezTo>
                  <a:cubicBezTo>
                    <a:pt x="2223" y="450"/>
                    <a:pt x="1998" y="1"/>
                    <a:pt x="1470"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5" name="Google Shape;1455;p9"/>
            <p:cNvSpPr/>
            <p:nvPr/>
          </p:nvSpPr>
          <p:spPr>
            <a:xfrm>
              <a:off x="-3453725" y="3856025"/>
              <a:ext cx="45500" cy="60625"/>
            </a:xfrm>
            <a:custGeom>
              <a:avLst/>
              <a:gdLst/>
              <a:ahLst/>
              <a:cxnLst/>
              <a:rect l="l" t="t" r="r" b="b"/>
              <a:pathLst>
                <a:path w="1820" h="2425" extrusionOk="0">
                  <a:moveTo>
                    <a:pt x="576" y="1"/>
                  </a:moveTo>
                  <a:cubicBezTo>
                    <a:pt x="396" y="1"/>
                    <a:pt x="203" y="55"/>
                    <a:pt x="1" y="183"/>
                  </a:cubicBezTo>
                  <a:cubicBezTo>
                    <a:pt x="1671" y="754"/>
                    <a:pt x="1037" y="1219"/>
                    <a:pt x="741" y="2424"/>
                  </a:cubicBezTo>
                  <a:lnTo>
                    <a:pt x="1100" y="2276"/>
                  </a:lnTo>
                  <a:cubicBezTo>
                    <a:pt x="1227" y="1769"/>
                    <a:pt x="1820" y="1409"/>
                    <a:pt x="1671" y="817"/>
                  </a:cubicBezTo>
                  <a:cubicBezTo>
                    <a:pt x="1441" y="387"/>
                    <a:pt x="1054" y="1"/>
                    <a:pt x="576"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6" name="Google Shape;1456;p9"/>
            <p:cNvSpPr/>
            <p:nvPr/>
          </p:nvSpPr>
          <p:spPr>
            <a:xfrm>
              <a:off x="-3974525" y="4186275"/>
              <a:ext cx="75625" cy="86200"/>
            </a:xfrm>
            <a:custGeom>
              <a:avLst/>
              <a:gdLst/>
              <a:ahLst/>
              <a:cxnLst/>
              <a:rect l="l" t="t" r="r" b="b"/>
              <a:pathLst>
                <a:path w="3025" h="3448" extrusionOk="0">
                  <a:moveTo>
                    <a:pt x="1100" y="0"/>
                  </a:moveTo>
                  <a:lnTo>
                    <a:pt x="0" y="2708"/>
                  </a:lnTo>
                  <a:cubicBezTo>
                    <a:pt x="297" y="2919"/>
                    <a:pt x="381" y="3427"/>
                    <a:pt x="762" y="3448"/>
                  </a:cubicBezTo>
                  <a:cubicBezTo>
                    <a:pt x="804" y="3440"/>
                    <a:pt x="850" y="3438"/>
                    <a:pt x="898" y="3438"/>
                  </a:cubicBezTo>
                  <a:cubicBezTo>
                    <a:pt x="961" y="3438"/>
                    <a:pt x="1028" y="3442"/>
                    <a:pt x="1090" y="3442"/>
                  </a:cubicBezTo>
                  <a:cubicBezTo>
                    <a:pt x="1248" y="3442"/>
                    <a:pt x="1384" y="3419"/>
                    <a:pt x="1396" y="3257"/>
                  </a:cubicBezTo>
                  <a:cubicBezTo>
                    <a:pt x="1460" y="2644"/>
                    <a:pt x="2031" y="2221"/>
                    <a:pt x="2115" y="1650"/>
                  </a:cubicBezTo>
                  <a:cubicBezTo>
                    <a:pt x="2158" y="1143"/>
                    <a:pt x="2560" y="868"/>
                    <a:pt x="3025" y="720"/>
                  </a:cubicBezTo>
                  <a:cubicBezTo>
                    <a:pt x="2475" y="297"/>
                    <a:pt x="1481" y="741"/>
                    <a:pt x="1100"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7" name="Google Shape;1457;p9"/>
            <p:cNvSpPr/>
            <p:nvPr/>
          </p:nvSpPr>
          <p:spPr>
            <a:xfrm>
              <a:off x="-3962900" y="4206375"/>
              <a:ext cx="58725" cy="72450"/>
            </a:xfrm>
            <a:custGeom>
              <a:avLst/>
              <a:gdLst/>
              <a:ahLst/>
              <a:cxnLst/>
              <a:rect l="l" t="t" r="r" b="b"/>
              <a:pathLst>
                <a:path w="2349" h="2898" extrusionOk="0">
                  <a:moveTo>
                    <a:pt x="2348" y="0"/>
                  </a:moveTo>
                  <a:cubicBezTo>
                    <a:pt x="1989" y="21"/>
                    <a:pt x="1524" y="127"/>
                    <a:pt x="1524" y="381"/>
                  </a:cubicBezTo>
                  <a:cubicBezTo>
                    <a:pt x="1502" y="1036"/>
                    <a:pt x="952" y="1502"/>
                    <a:pt x="868" y="2094"/>
                  </a:cubicBezTo>
                  <a:cubicBezTo>
                    <a:pt x="804" y="2559"/>
                    <a:pt x="487" y="2559"/>
                    <a:pt x="107" y="2559"/>
                  </a:cubicBezTo>
                  <a:cubicBezTo>
                    <a:pt x="1" y="2644"/>
                    <a:pt x="1" y="2813"/>
                    <a:pt x="107" y="2898"/>
                  </a:cubicBezTo>
                  <a:cubicBezTo>
                    <a:pt x="1545" y="2665"/>
                    <a:pt x="1460" y="931"/>
                    <a:pt x="2348"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8" name="Google Shape;1458;p9"/>
            <p:cNvSpPr/>
            <p:nvPr/>
          </p:nvSpPr>
          <p:spPr>
            <a:xfrm>
              <a:off x="-3991450" y="4269825"/>
              <a:ext cx="32800" cy="24875"/>
            </a:xfrm>
            <a:custGeom>
              <a:avLst/>
              <a:gdLst/>
              <a:ahLst/>
              <a:cxnLst/>
              <a:rect l="l" t="t" r="r" b="b"/>
              <a:pathLst>
                <a:path w="1312" h="995" extrusionOk="0">
                  <a:moveTo>
                    <a:pt x="318" y="0"/>
                  </a:moveTo>
                  <a:lnTo>
                    <a:pt x="318" y="0"/>
                  </a:lnTo>
                  <a:cubicBezTo>
                    <a:pt x="1" y="550"/>
                    <a:pt x="22" y="952"/>
                    <a:pt x="889" y="994"/>
                  </a:cubicBezTo>
                  <a:cubicBezTo>
                    <a:pt x="1164" y="761"/>
                    <a:pt x="1312" y="381"/>
                    <a:pt x="1249" y="21"/>
                  </a:cubicBezTo>
                  <a:cubicBezTo>
                    <a:pt x="1216" y="10"/>
                    <a:pt x="1184" y="4"/>
                    <a:pt x="1155" y="4"/>
                  </a:cubicBezTo>
                  <a:cubicBezTo>
                    <a:pt x="961" y="4"/>
                    <a:pt x="833" y="223"/>
                    <a:pt x="651" y="223"/>
                  </a:cubicBezTo>
                  <a:cubicBezTo>
                    <a:pt x="559" y="223"/>
                    <a:pt x="453" y="167"/>
                    <a:pt x="318"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9" name="Google Shape;1459;p9"/>
            <p:cNvSpPr/>
            <p:nvPr/>
          </p:nvSpPr>
          <p:spPr>
            <a:xfrm>
              <a:off x="-4071275" y="4031525"/>
              <a:ext cx="44950" cy="80100"/>
            </a:xfrm>
            <a:custGeom>
              <a:avLst/>
              <a:gdLst/>
              <a:ahLst/>
              <a:cxnLst/>
              <a:rect l="l" t="t" r="r" b="b"/>
              <a:pathLst>
                <a:path w="1798" h="3204" extrusionOk="0">
                  <a:moveTo>
                    <a:pt x="1334" y="0"/>
                  </a:moveTo>
                  <a:cubicBezTo>
                    <a:pt x="978" y="0"/>
                    <a:pt x="695" y="384"/>
                    <a:pt x="550" y="692"/>
                  </a:cubicBezTo>
                  <a:cubicBezTo>
                    <a:pt x="550" y="882"/>
                    <a:pt x="592" y="1072"/>
                    <a:pt x="360" y="1178"/>
                  </a:cubicBezTo>
                  <a:cubicBezTo>
                    <a:pt x="254" y="1834"/>
                    <a:pt x="0" y="2510"/>
                    <a:pt x="529" y="3103"/>
                  </a:cubicBezTo>
                  <a:cubicBezTo>
                    <a:pt x="686" y="3173"/>
                    <a:pt x="806" y="3204"/>
                    <a:pt x="900" y="3204"/>
                  </a:cubicBezTo>
                  <a:cubicBezTo>
                    <a:pt x="1148" y="3204"/>
                    <a:pt x="1214" y="2986"/>
                    <a:pt x="1290" y="2680"/>
                  </a:cubicBezTo>
                  <a:cubicBezTo>
                    <a:pt x="1459" y="1982"/>
                    <a:pt x="1227" y="1263"/>
                    <a:pt x="1523" y="586"/>
                  </a:cubicBezTo>
                  <a:cubicBezTo>
                    <a:pt x="1629" y="396"/>
                    <a:pt x="1798" y="142"/>
                    <a:pt x="1523" y="36"/>
                  </a:cubicBezTo>
                  <a:cubicBezTo>
                    <a:pt x="1458" y="11"/>
                    <a:pt x="1395" y="0"/>
                    <a:pt x="1334"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0" name="Google Shape;1460;p9"/>
            <p:cNvSpPr/>
            <p:nvPr/>
          </p:nvSpPr>
          <p:spPr>
            <a:xfrm>
              <a:off x="-3599125" y="4067300"/>
              <a:ext cx="62425" cy="50775"/>
            </a:xfrm>
            <a:custGeom>
              <a:avLst/>
              <a:gdLst/>
              <a:ahLst/>
              <a:cxnLst/>
              <a:rect l="l" t="t" r="r" b="b"/>
              <a:pathLst>
                <a:path w="2497" h="2031" extrusionOk="0">
                  <a:moveTo>
                    <a:pt x="2340" y="0"/>
                  </a:moveTo>
                  <a:cubicBezTo>
                    <a:pt x="2001" y="0"/>
                    <a:pt x="1837" y="600"/>
                    <a:pt x="1564" y="600"/>
                  </a:cubicBezTo>
                  <a:cubicBezTo>
                    <a:pt x="1454" y="600"/>
                    <a:pt x="1327" y="504"/>
                    <a:pt x="1164" y="234"/>
                  </a:cubicBezTo>
                  <a:cubicBezTo>
                    <a:pt x="931" y="403"/>
                    <a:pt x="804" y="656"/>
                    <a:pt x="825" y="931"/>
                  </a:cubicBezTo>
                  <a:cubicBezTo>
                    <a:pt x="931" y="1354"/>
                    <a:pt x="1" y="1608"/>
                    <a:pt x="529" y="1925"/>
                  </a:cubicBezTo>
                  <a:cubicBezTo>
                    <a:pt x="645" y="2000"/>
                    <a:pt x="734" y="2030"/>
                    <a:pt x="807" y="2030"/>
                  </a:cubicBezTo>
                  <a:cubicBezTo>
                    <a:pt x="1142" y="2030"/>
                    <a:pt x="1106" y="1375"/>
                    <a:pt x="1507" y="1375"/>
                  </a:cubicBezTo>
                  <a:cubicBezTo>
                    <a:pt x="1513" y="1375"/>
                    <a:pt x="1518" y="1375"/>
                    <a:pt x="1523" y="1376"/>
                  </a:cubicBezTo>
                  <a:cubicBezTo>
                    <a:pt x="2496" y="1249"/>
                    <a:pt x="2094" y="445"/>
                    <a:pt x="2454" y="22"/>
                  </a:cubicBezTo>
                  <a:cubicBezTo>
                    <a:pt x="2414" y="7"/>
                    <a:pt x="2376" y="0"/>
                    <a:pt x="2340"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1" name="Google Shape;1461;p9"/>
            <p:cNvSpPr/>
            <p:nvPr/>
          </p:nvSpPr>
          <p:spPr>
            <a:xfrm>
              <a:off x="-3631375" y="4122275"/>
              <a:ext cx="43625" cy="29450"/>
            </a:xfrm>
            <a:custGeom>
              <a:avLst/>
              <a:gdLst/>
              <a:ahLst/>
              <a:cxnLst/>
              <a:rect l="l" t="t" r="r" b="b"/>
              <a:pathLst>
                <a:path w="1745" h="1178" extrusionOk="0">
                  <a:moveTo>
                    <a:pt x="1407" y="1"/>
                  </a:moveTo>
                  <a:cubicBezTo>
                    <a:pt x="1295" y="1"/>
                    <a:pt x="1147" y="40"/>
                    <a:pt x="952" y="128"/>
                  </a:cubicBezTo>
                  <a:cubicBezTo>
                    <a:pt x="656" y="382"/>
                    <a:pt x="0" y="382"/>
                    <a:pt x="318" y="911"/>
                  </a:cubicBezTo>
                  <a:cubicBezTo>
                    <a:pt x="445" y="1102"/>
                    <a:pt x="608" y="1177"/>
                    <a:pt x="781" y="1177"/>
                  </a:cubicBezTo>
                  <a:cubicBezTo>
                    <a:pt x="1123" y="1177"/>
                    <a:pt x="1503" y="882"/>
                    <a:pt x="1714" y="615"/>
                  </a:cubicBezTo>
                  <a:cubicBezTo>
                    <a:pt x="1744" y="264"/>
                    <a:pt x="1698" y="1"/>
                    <a:pt x="1407"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2" name="Google Shape;1462;p9"/>
            <p:cNvSpPr/>
            <p:nvPr/>
          </p:nvSpPr>
          <p:spPr>
            <a:xfrm>
              <a:off x="-3177200" y="3788150"/>
              <a:ext cx="89400" cy="85675"/>
            </a:xfrm>
            <a:custGeom>
              <a:avLst/>
              <a:gdLst/>
              <a:ahLst/>
              <a:cxnLst/>
              <a:rect l="l" t="t" r="r" b="b"/>
              <a:pathLst>
                <a:path w="3576" h="3427" extrusionOk="0">
                  <a:moveTo>
                    <a:pt x="2116" y="0"/>
                  </a:moveTo>
                  <a:cubicBezTo>
                    <a:pt x="2264" y="1058"/>
                    <a:pt x="783" y="317"/>
                    <a:pt x="255" y="2728"/>
                  </a:cubicBezTo>
                  <a:cubicBezTo>
                    <a:pt x="318" y="2961"/>
                    <a:pt x="1" y="3151"/>
                    <a:pt x="149" y="3426"/>
                  </a:cubicBezTo>
                  <a:cubicBezTo>
                    <a:pt x="1143" y="3257"/>
                    <a:pt x="1608" y="2242"/>
                    <a:pt x="2306" y="1607"/>
                  </a:cubicBezTo>
                  <a:cubicBezTo>
                    <a:pt x="2623" y="1248"/>
                    <a:pt x="3575" y="1269"/>
                    <a:pt x="3237" y="486"/>
                  </a:cubicBezTo>
                  <a:lnTo>
                    <a:pt x="3237" y="486"/>
                  </a:lnTo>
                  <a:cubicBezTo>
                    <a:pt x="3059" y="555"/>
                    <a:pt x="2903" y="592"/>
                    <a:pt x="2772" y="592"/>
                  </a:cubicBezTo>
                  <a:cubicBezTo>
                    <a:pt x="2499" y="592"/>
                    <a:pt x="2335" y="429"/>
                    <a:pt x="2306" y="42"/>
                  </a:cubicBezTo>
                  <a:lnTo>
                    <a:pt x="2116" y="0"/>
                  </a:ln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3" name="Google Shape;1463;p9"/>
            <p:cNvSpPr/>
            <p:nvPr/>
          </p:nvSpPr>
          <p:spPr>
            <a:xfrm>
              <a:off x="-3774675" y="3952050"/>
              <a:ext cx="47100" cy="64750"/>
            </a:xfrm>
            <a:custGeom>
              <a:avLst/>
              <a:gdLst/>
              <a:ahLst/>
              <a:cxnLst/>
              <a:rect l="l" t="t" r="r" b="b"/>
              <a:pathLst>
                <a:path w="1884" h="2590" extrusionOk="0">
                  <a:moveTo>
                    <a:pt x="741" y="0"/>
                  </a:moveTo>
                  <a:cubicBezTo>
                    <a:pt x="339" y="529"/>
                    <a:pt x="403" y="1375"/>
                    <a:pt x="1" y="1946"/>
                  </a:cubicBezTo>
                  <a:cubicBezTo>
                    <a:pt x="22" y="2010"/>
                    <a:pt x="22" y="2052"/>
                    <a:pt x="1" y="2094"/>
                  </a:cubicBezTo>
                  <a:cubicBezTo>
                    <a:pt x="134" y="2342"/>
                    <a:pt x="268" y="2590"/>
                    <a:pt x="618" y="2590"/>
                  </a:cubicBezTo>
                  <a:cubicBezTo>
                    <a:pt x="656" y="2590"/>
                    <a:pt x="697" y="2587"/>
                    <a:pt x="741" y="2581"/>
                  </a:cubicBezTo>
                  <a:cubicBezTo>
                    <a:pt x="805" y="1988"/>
                    <a:pt x="1418" y="1587"/>
                    <a:pt x="1503" y="994"/>
                  </a:cubicBezTo>
                  <a:cubicBezTo>
                    <a:pt x="1883" y="191"/>
                    <a:pt x="1756" y="64"/>
                    <a:pt x="741"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4" name="Google Shape;1464;p9"/>
            <p:cNvSpPr/>
            <p:nvPr/>
          </p:nvSpPr>
          <p:spPr>
            <a:xfrm>
              <a:off x="-3756150" y="3948875"/>
              <a:ext cx="32800" cy="28050"/>
            </a:xfrm>
            <a:custGeom>
              <a:avLst/>
              <a:gdLst/>
              <a:ahLst/>
              <a:cxnLst/>
              <a:rect l="l" t="t" r="r" b="b"/>
              <a:pathLst>
                <a:path w="1312" h="1122" extrusionOk="0">
                  <a:moveTo>
                    <a:pt x="0" y="0"/>
                  </a:moveTo>
                  <a:lnTo>
                    <a:pt x="0" y="148"/>
                  </a:lnTo>
                  <a:cubicBezTo>
                    <a:pt x="698" y="212"/>
                    <a:pt x="973" y="529"/>
                    <a:pt x="762" y="1121"/>
                  </a:cubicBezTo>
                  <a:lnTo>
                    <a:pt x="1121" y="952"/>
                  </a:lnTo>
                  <a:cubicBezTo>
                    <a:pt x="1311" y="170"/>
                    <a:pt x="1185" y="64"/>
                    <a:pt x="0"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5" name="Google Shape;1465;p9"/>
            <p:cNvSpPr/>
            <p:nvPr/>
          </p:nvSpPr>
          <p:spPr>
            <a:xfrm>
              <a:off x="-3783125" y="3961025"/>
              <a:ext cx="25400" cy="40225"/>
            </a:xfrm>
            <a:custGeom>
              <a:avLst/>
              <a:gdLst/>
              <a:ahLst/>
              <a:cxnLst/>
              <a:rect l="l" t="t" r="r" b="b"/>
              <a:pathLst>
                <a:path w="1016" h="1609" extrusionOk="0">
                  <a:moveTo>
                    <a:pt x="741" y="1"/>
                  </a:moveTo>
                  <a:lnTo>
                    <a:pt x="741" y="1"/>
                  </a:lnTo>
                  <a:cubicBezTo>
                    <a:pt x="1" y="424"/>
                    <a:pt x="212" y="1016"/>
                    <a:pt x="360" y="1608"/>
                  </a:cubicBezTo>
                  <a:lnTo>
                    <a:pt x="529" y="1439"/>
                  </a:lnTo>
                  <a:cubicBezTo>
                    <a:pt x="593" y="953"/>
                    <a:pt x="1016" y="508"/>
                    <a:pt x="741"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6" name="Google Shape;1466;p9"/>
            <p:cNvSpPr/>
            <p:nvPr/>
          </p:nvSpPr>
          <p:spPr>
            <a:xfrm>
              <a:off x="-3772025" y="3961025"/>
              <a:ext cx="21175" cy="35975"/>
            </a:xfrm>
            <a:custGeom>
              <a:avLst/>
              <a:gdLst/>
              <a:ahLst/>
              <a:cxnLst/>
              <a:rect l="l" t="t" r="r" b="b"/>
              <a:pathLst>
                <a:path w="847" h="1439" extrusionOk="0">
                  <a:moveTo>
                    <a:pt x="297" y="1"/>
                  </a:moveTo>
                  <a:cubicBezTo>
                    <a:pt x="212" y="487"/>
                    <a:pt x="1" y="931"/>
                    <a:pt x="85" y="1439"/>
                  </a:cubicBezTo>
                  <a:cubicBezTo>
                    <a:pt x="339" y="974"/>
                    <a:pt x="847" y="572"/>
                    <a:pt x="466"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7" name="Google Shape;1467;p9"/>
            <p:cNvSpPr/>
            <p:nvPr/>
          </p:nvSpPr>
          <p:spPr>
            <a:xfrm>
              <a:off x="-3986150" y="4253950"/>
              <a:ext cx="14300" cy="15900"/>
            </a:xfrm>
            <a:custGeom>
              <a:avLst/>
              <a:gdLst/>
              <a:ahLst/>
              <a:cxnLst/>
              <a:rect l="l" t="t" r="r" b="b"/>
              <a:pathLst>
                <a:path w="572" h="636" extrusionOk="0">
                  <a:moveTo>
                    <a:pt x="465" y="1"/>
                  </a:moveTo>
                  <a:cubicBezTo>
                    <a:pt x="0" y="64"/>
                    <a:pt x="148" y="402"/>
                    <a:pt x="106" y="635"/>
                  </a:cubicBezTo>
                  <a:cubicBezTo>
                    <a:pt x="571" y="572"/>
                    <a:pt x="550" y="297"/>
                    <a:pt x="487"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8" name="Google Shape;1468;p9"/>
            <p:cNvSpPr/>
            <p:nvPr/>
          </p:nvSpPr>
          <p:spPr>
            <a:xfrm>
              <a:off x="-4083975" y="4060975"/>
              <a:ext cx="26475" cy="48125"/>
            </a:xfrm>
            <a:custGeom>
              <a:avLst/>
              <a:gdLst/>
              <a:ahLst/>
              <a:cxnLst/>
              <a:rect l="l" t="t" r="r" b="b"/>
              <a:pathLst>
                <a:path w="1059" h="1925" extrusionOk="0">
                  <a:moveTo>
                    <a:pt x="677" y="0"/>
                  </a:moveTo>
                  <a:lnTo>
                    <a:pt x="508" y="169"/>
                  </a:lnTo>
                  <a:cubicBezTo>
                    <a:pt x="910" y="994"/>
                    <a:pt x="1" y="1438"/>
                    <a:pt x="1058" y="1925"/>
                  </a:cubicBezTo>
                  <a:cubicBezTo>
                    <a:pt x="783" y="1311"/>
                    <a:pt x="995" y="635"/>
                    <a:pt x="868"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9" name="Google Shape;1469;p9"/>
            <p:cNvSpPr/>
            <p:nvPr/>
          </p:nvSpPr>
          <p:spPr>
            <a:xfrm>
              <a:off x="-3472075" y="3894425"/>
              <a:ext cx="32275" cy="25475"/>
            </a:xfrm>
            <a:custGeom>
              <a:avLst/>
              <a:gdLst/>
              <a:ahLst/>
              <a:cxnLst/>
              <a:rect l="l" t="t" r="r" b="b"/>
              <a:pathLst>
                <a:path w="1291" h="1019" extrusionOk="0">
                  <a:moveTo>
                    <a:pt x="777" y="0"/>
                  </a:moveTo>
                  <a:cubicBezTo>
                    <a:pt x="227" y="21"/>
                    <a:pt x="375" y="592"/>
                    <a:pt x="16" y="740"/>
                  </a:cubicBezTo>
                  <a:cubicBezTo>
                    <a:pt x="1" y="941"/>
                    <a:pt x="156" y="1019"/>
                    <a:pt x="362" y="1019"/>
                  </a:cubicBezTo>
                  <a:cubicBezTo>
                    <a:pt x="741" y="1019"/>
                    <a:pt x="1291" y="754"/>
                    <a:pt x="1263" y="508"/>
                  </a:cubicBezTo>
                  <a:cubicBezTo>
                    <a:pt x="1263" y="233"/>
                    <a:pt x="1052" y="0"/>
                    <a:pt x="777"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0" name="Google Shape;1470;p9"/>
            <p:cNvSpPr/>
            <p:nvPr/>
          </p:nvSpPr>
          <p:spPr>
            <a:xfrm>
              <a:off x="-3986675" y="4254300"/>
              <a:ext cx="27800" cy="31025"/>
            </a:xfrm>
            <a:custGeom>
              <a:avLst/>
              <a:gdLst/>
              <a:ahLst/>
              <a:cxnLst/>
              <a:rect l="l" t="t" r="r" b="b"/>
              <a:pathLst>
                <a:path w="1112" h="1241" extrusionOk="0">
                  <a:moveTo>
                    <a:pt x="639" y="0"/>
                  </a:moveTo>
                  <a:cubicBezTo>
                    <a:pt x="599" y="0"/>
                    <a:pt x="556" y="3"/>
                    <a:pt x="508" y="8"/>
                  </a:cubicBezTo>
                  <a:lnTo>
                    <a:pt x="127" y="642"/>
                  </a:lnTo>
                  <a:cubicBezTo>
                    <a:pt x="169" y="854"/>
                    <a:pt x="0" y="1150"/>
                    <a:pt x="360" y="1234"/>
                  </a:cubicBezTo>
                  <a:cubicBezTo>
                    <a:pt x="384" y="1238"/>
                    <a:pt x="407" y="1240"/>
                    <a:pt x="428" y="1240"/>
                  </a:cubicBezTo>
                  <a:cubicBezTo>
                    <a:pt x="763" y="1240"/>
                    <a:pt x="779" y="801"/>
                    <a:pt x="1058" y="642"/>
                  </a:cubicBezTo>
                  <a:cubicBezTo>
                    <a:pt x="1058" y="330"/>
                    <a:pt x="1111" y="0"/>
                    <a:pt x="639"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ackground">
  <p:cSld name="CUSTOM_18">
    <p:spTree>
      <p:nvGrpSpPr>
        <p:cNvPr id="1" name="Shape 6324"/>
        <p:cNvGrpSpPr/>
        <p:nvPr/>
      </p:nvGrpSpPr>
      <p:grpSpPr>
        <a:xfrm>
          <a:off x="0" y="0"/>
          <a:ext cx="0" cy="0"/>
          <a:chOff x="0" y="0"/>
          <a:chExt cx="0" cy="0"/>
        </a:xfrm>
      </p:grpSpPr>
      <p:pic>
        <p:nvPicPr>
          <p:cNvPr id="6325" name="Google Shape;6325;p35"/>
          <p:cNvPicPr preferRelativeResize="0"/>
          <p:nvPr/>
        </p:nvPicPr>
        <p:blipFill>
          <a:blip r:embed="rId2">
            <a:alphaModFix/>
          </a:blip>
          <a:stretch>
            <a:fillRect/>
          </a:stretch>
        </p:blipFill>
        <p:spPr>
          <a:xfrm>
            <a:off x="0" y="0"/>
            <a:ext cx="9144000" cy="5143500"/>
          </a:xfrm>
          <a:prstGeom prst="rect">
            <a:avLst/>
          </a:prstGeom>
          <a:noFill/>
          <a:ln>
            <a:noFill/>
          </a:ln>
        </p:spPr>
      </p:pic>
      <p:grpSp>
        <p:nvGrpSpPr>
          <p:cNvPr id="6326" name="Google Shape;6326;p35"/>
          <p:cNvGrpSpPr/>
          <p:nvPr/>
        </p:nvGrpSpPr>
        <p:grpSpPr>
          <a:xfrm>
            <a:off x="8020525" y="4467113"/>
            <a:ext cx="2106500" cy="597475"/>
            <a:chOff x="-2810250" y="3572525"/>
            <a:chExt cx="2106500" cy="597475"/>
          </a:xfrm>
        </p:grpSpPr>
        <p:sp>
          <p:nvSpPr>
            <p:cNvPr id="6327" name="Google Shape;6327;p35"/>
            <p:cNvSpPr/>
            <p:nvPr/>
          </p:nvSpPr>
          <p:spPr>
            <a:xfrm>
              <a:off x="-2396250" y="4007475"/>
              <a:ext cx="133850" cy="123700"/>
            </a:xfrm>
            <a:custGeom>
              <a:avLst/>
              <a:gdLst/>
              <a:ahLst/>
              <a:cxnLst/>
              <a:rect l="l" t="t" r="r" b="b"/>
              <a:pathLst>
                <a:path w="5354" h="4948" extrusionOk="0">
                  <a:moveTo>
                    <a:pt x="3665" y="0"/>
                  </a:moveTo>
                  <a:cubicBezTo>
                    <a:pt x="3419" y="0"/>
                    <a:pt x="3177" y="89"/>
                    <a:pt x="2983" y="258"/>
                  </a:cubicBezTo>
                  <a:cubicBezTo>
                    <a:pt x="2771" y="1971"/>
                    <a:pt x="1" y="2521"/>
                    <a:pt x="339" y="4445"/>
                  </a:cubicBezTo>
                  <a:cubicBezTo>
                    <a:pt x="400" y="4488"/>
                    <a:pt x="452" y="4505"/>
                    <a:pt x="498" y="4505"/>
                  </a:cubicBezTo>
                  <a:cubicBezTo>
                    <a:pt x="693" y="4505"/>
                    <a:pt x="777" y="4189"/>
                    <a:pt x="1039" y="4189"/>
                  </a:cubicBezTo>
                  <a:cubicBezTo>
                    <a:pt x="1052" y="4189"/>
                    <a:pt x="1065" y="4190"/>
                    <a:pt x="1079" y="4192"/>
                  </a:cubicBezTo>
                  <a:cubicBezTo>
                    <a:pt x="1164" y="4466"/>
                    <a:pt x="614" y="4466"/>
                    <a:pt x="762" y="4763"/>
                  </a:cubicBezTo>
                  <a:cubicBezTo>
                    <a:pt x="893" y="4882"/>
                    <a:pt x="1072" y="4948"/>
                    <a:pt x="1226" y="4948"/>
                  </a:cubicBezTo>
                  <a:cubicBezTo>
                    <a:pt x="1344" y="4948"/>
                    <a:pt x="1447" y="4909"/>
                    <a:pt x="1502" y="4826"/>
                  </a:cubicBezTo>
                  <a:cubicBezTo>
                    <a:pt x="1946" y="4213"/>
                    <a:pt x="2750" y="3853"/>
                    <a:pt x="3004" y="3155"/>
                  </a:cubicBezTo>
                  <a:cubicBezTo>
                    <a:pt x="3110" y="2817"/>
                    <a:pt x="3363" y="2542"/>
                    <a:pt x="3659" y="2373"/>
                  </a:cubicBezTo>
                  <a:cubicBezTo>
                    <a:pt x="4558" y="1871"/>
                    <a:pt x="5354" y="109"/>
                    <a:pt x="4167" y="109"/>
                  </a:cubicBezTo>
                  <a:cubicBezTo>
                    <a:pt x="4153" y="109"/>
                    <a:pt x="4139" y="109"/>
                    <a:pt x="4125" y="110"/>
                  </a:cubicBezTo>
                  <a:cubicBezTo>
                    <a:pt x="3977" y="36"/>
                    <a:pt x="3820" y="0"/>
                    <a:pt x="3665"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28" name="Google Shape;6328;p35"/>
            <p:cNvSpPr/>
            <p:nvPr/>
          </p:nvSpPr>
          <p:spPr>
            <a:xfrm>
              <a:off x="-1076525" y="3572525"/>
              <a:ext cx="126925" cy="104075"/>
            </a:xfrm>
            <a:custGeom>
              <a:avLst/>
              <a:gdLst/>
              <a:ahLst/>
              <a:cxnLst/>
              <a:rect l="l" t="t" r="r" b="b"/>
              <a:pathLst>
                <a:path w="5077" h="4163" extrusionOk="0">
                  <a:moveTo>
                    <a:pt x="3337" y="1"/>
                  </a:moveTo>
                  <a:cubicBezTo>
                    <a:pt x="3025" y="1"/>
                    <a:pt x="2736" y="55"/>
                    <a:pt x="2602" y="165"/>
                  </a:cubicBezTo>
                  <a:cubicBezTo>
                    <a:pt x="2665" y="715"/>
                    <a:pt x="1798" y="906"/>
                    <a:pt x="1841" y="1477"/>
                  </a:cubicBezTo>
                  <a:cubicBezTo>
                    <a:pt x="1819" y="1815"/>
                    <a:pt x="1544" y="1900"/>
                    <a:pt x="1248" y="1963"/>
                  </a:cubicBezTo>
                  <a:cubicBezTo>
                    <a:pt x="254" y="2513"/>
                    <a:pt x="1" y="4099"/>
                    <a:pt x="1502" y="4163"/>
                  </a:cubicBezTo>
                  <a:cubicBezTo>
                    <a:pt x="2412" y="3824"/>
                    <a:pt x="3173" y="3190"/>
                    <a:pt x="3659" y="2365"/>
                  </a:cubicBezTo>
                  <a:cubicBezTo>
                    <a:pt x="3793" y="1912"/>
                    <a:pt x="4060" y="1739"/>
                    <a:pt x="4460" y="1739"/>
                  </a:cubicBezTo>
                  <a:cubicBezTo>
                    <a:pt x="4565" y="1739"/>
                    <a:pt x="4678" y="1751"/>
                    <a:pt x="4801" y="1773"/>
                  </a:cubicBezTo>
                  <a:cubicBezTo>
                    <a:pt x="4738" y="1604"/>
                    <a:pt x="5076" y="1477"/>
                    <a:pt x="4865" y="1286"/>
                  </a:cubicBezTo>
                  <a:cubicBezTo>
                    <a:pt x="4670" y="1119"/>
                    <a:pt x="4486" y="1055"/>
                    <a:pt x="4305" y="1055"/>
                  </a:cubicBezTo>
                  <a:cubicBezTo>
                    <a:pt x="3779" y="1055"/>
                    <a:pt x="3290" y="1599"/>
                    <a:pt x="2708" y="1709"/>
                  </a:cubicBezTo>
                  <a:cubicBezTo>
                    <a:pt x="2792" y="1202"/>
                    <a:pt x="3215" y="948"/>
                    <a:pt x="3511" y="715"/>
                  </a:cubicBezTo>
                  <a:cubicBezTo>
                    <a:pt x="3571" y="673"/>
                    <a:pt x="3645" y="658"/>
                    <a:pt x="3726" y="658"/>
                  </a:cubicBezTo>
                  <a:cubicBezTo>
                    <a:pt x="3891" y="658"/>
                    <a:pt x="4083" y="718"/>
                    <a:pt x="4233" y="718"/>
                  </a:cubicBezTo>
                  <a:cubicBezTo>
                    <a:pt x="4373" y="718"/>
                    <a:pt x="4476" y="666"/>
                    <a:pt x="4484" y="461"/>
                  </a:cubicBezTo>
                  <a:cubicBezTo>
                    <a:pt x="4458" y="156"/>
                    <a:pt x="3864" y="1"/>
                    <a:pt x="3337"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29" name="Google Shape;6329;p35"/>
            <p:cNvSpPr/>
            <p:nvPr/>
          </p:nvSpPr>
          <p:spPr>
            <a:xfrm>
              <a:off x="-2407875" y="4057575"/>
              <a:ext cx="141200" cy="94050"/>
            </a:xfrm>
            <a:custGeom>
              <a:avLst/>
              <a:gdLst/>
              <a:ahLst/>
              <a:cxnLst/>
              <a:rect l="l" t="t" r="r" b="b"/>
              <a:pathLst>
                <a:path w="5648" h="3762" extrusionOk="0">
                  <a:moveTo>
                    <a:pt x="4962" y="0"/>
                  </a:moveTo>
                  <a:cubicBezTo>
                    <a:pt x="4363" y="0"/>
                    <a:pt x="3743" y="352"/>
                    <a:pt x="3532" y="940"/>
                  </a:cubicBezTo>
                  <a:cubicBezTo>
                    <a:pt x="3405" y="1638"/>
                    <a:pt x="2665" y="1743"/>
                    <a:pt x="2369" y="2293"/>
                  </a:cubicBezTo>
                  <a:cubicBezTo>
                    <a:pt x="2144" y="2744"/>
                    <a:pt x="1958" y="2962"/>
                    <a:pt x="1704" y="2962"/>
                  </a:cubicBezTo>
                  <a:cubicBezTo>
                    <a:pt x="1506" y="2962"/>
                    <a:pt x="1265" y="2828"/>
                    <a:pt x="931" y="2568"/>
                  </a:cubicBezTo>
                  <a:cubicBezTo>
                    <a:pt x="656" y="2399"/>
                    <a:pt x="677" y="2188"/>
                    <a:pt x="740" y="1955"/>
                  </a:cubicBezTo>
                  <a:cubicBezTo>
                    <a:pt x="844" y="1728"/>
                    <a:pt x="715" y="1616"/>
                    <a:pt x="571" y="1616"/>
                  </a:cubicBezTo>
                  <a:cubicBezTo>
                    <a:pt x="420" y="1616"/>
                    <a:pt x="253" y="1738"/>
                    <a:pt x="317" y="1976"/>
                  </a:cubicBezTo>
                  <a:cubicBezTo>
                    <a:pt x="85" y="2293"/>
                    <a:pt x="0" y="2801"/>
                    <a:pt x="360" y="3076"/>
                  </a:cubicBezTo>
                  <a:cubicBezTo>
                    <a:pt x="1067" y="3522"/>
                    <a:pt x="1545" y="3761"/>
                    <a:pt x="1963" y="3761"/>
                  </a:cubicBezTo>
                  <a:cubicBezTo>
                    <a:pt x="2358" y="3761"/>
                    <a:pt x="2699" y="3549"/>
                    <a:pt x="3130" y="3097"/>
                  </a:cubicBezTo>
                  <a:cubicBezTo>
                    <a:pt x="3997" y="2166"/>
                    <a:pt x="5097" y="1342"/>
                    <a:pt x="5647" y="178"/>
                  </a:cubicBezTo>
                  <a:cubicBezTo>
                    <a:pt x="5441" y="57"/>
                    <a:pt x="5203" y="0"/>
                    <a:pt x="4962"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30" name="Google Shape;6330;p35"/>
            <p:cNvSpPr/>
            <p:nvPr/>
          </p:nvSpPr>
          <p:spPr>
            <a:xfrm>
              <a:off x="-869800" y="3762375"/>
              <a:ext cx="147025" cy="84950"/>
            </a:xfrm>
            <a:custGeom>
              <a:avLst/>
              <a:gdLst/>
              <a:ahLst/>
              <a:cxnLst/>
              <a:rect l="l" t="t" r="r" b="b"/>
              <a:pathLst>
                <a:path w="5881" h="3398" extrusionOk="0">
                  <a:moveTo>
                    <a:pt x="3321" y="0"/>
                  </a:moveTo>
                  <a:cubicBezTo>
                    <a:pt x="2724" y="0"/>
                    <a:pt x="1587" y="1645"/>
                    <a:pt x="652" y="1645"/>
                  </a:cubicBezTo>
                  <a:cubicBezTo>
                    <a:pt x="646" y="1645"/>
                    <a:pt x="641" y="1645"/>
                    <a:pt x="635" y="1644"/>
                  </a:cubicBezTo>
                  <a:cubicBezTo>
                    <a:pt x="339" y="1666"/>
                    <a:pt x="530" y="2004"/>
                    <a:pt x="276" y="2067"/>
                  </a:cubicBezTo>
                  <a:cubicBezTo>
                    <a:pt x="1" y="2448"/>
                    <a:pt x="170" y="2829"/>
                    <a:pt x="276" y="3188"/>
                  </a:cubicBezTo>
                  <a:lnTo>
                    <a:pt x="445" y="3209"/>
                  </a:lnTo>
                  <a:cubicBezTo>
                    <a:pt x="481" y="3205"/>
                    <a:pt x="517" y="3203"/>
                    <a:pt x="553" y="3203"/>
                  </a:cubicBezTo>
                  <a:cubicBezTo>
                    <a:pt x="921" y="3203"/>
                    <a:pt x="1302" y="3397"/>
                    <a:pt x="1640" y="3397"/>
                  </a:cubicBezTo>
                  <a:cubicBezTo>
                    <a:pt x="1779" y="3397"/>
                    <a:pt x="1911" y="3365"/>
                    <a:pt x="2031" y="3273"/>
                  </a:cubicBezTo>
                  <a:cubicBezTo>
                    <a:pt x="2645" y="2850"/>
                    <a:pt x="3491" y="2554"/>
                    <a:pt x="3892" y="2089"/>
                  </a:cubicBezTo>
                  <a:cubicBezTo>
                    <a:pt x="4358" y="1306"/>
                    <a:pt x="5881" y="1243"/>
                    <a:pt x="5606" y="164"/>
                  </a:cubicBezTo>
                  <a:cubicBezTo>
                    <a:pt x="5575" y="156"/>
                    <a:pt x="5540" y="153"/>
                    <a:pt x="5503" y="153"/>
                  </a:cubicBezTo>
                  <a:cubicBezTo>
                    <a:pt x="4820" y="153"/>
                    <a:pt x="3102" y="1370"/>
                    <a:pt x="2581" y="1771"/>
                  </a:cubicBezTo>
                  <a:cubicBezTo>
                    <a:pt x="2877" y="1179"/>
                    <a:pt x="3533" y="756"/>
                    <a:pt x="3491" y="58"/>
                  </a:cubicBezTo>
                  <a:cubicBezTo>
                    <a:pt x="3441" y="18"/>
                    <a:pt x="3384" y="0"/>
                    <a:pt x="3321"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31" name="Google Shape;6331;p35"/>
            <p:cNvSpPr/>
            <p:nvPr/>
          </p:nvSpPr>
          <p:spPr>
            <a:xfrm>
              <a:off x="-2475025" y="3887900"/>
              <a:ext cx="118975" cy="96950"/>
            </a:xfrm>
            <a:custGeom>
              <a:avLst/>
              <a:gdLst/>
              <a:ahLst/>
              <a:cxnLst/>
              <a:rect l="l" t="t" r="r" b="b"/>
              <a:pathLst>
                <a:path w="4759" h="3878" extrusionOk="0">
                  <a:moveTo>
                    <a:pt x="2337" y="1"/>
                  </a:moveTo>
                  <a:cubicBezTo>
                    <a:pt x="1329" y="1"/>
                    <a:pt x="678" y="1172"/>
                    <a:pt x="550" y="1995"/>
                  </a:cubicBezTo>
                  <a:cubicBezTo>
                    <a:pt x="0" y="3010"/>
                    <a:pt x="867" y="3751"/>
                    <a:pt x="1883" y="3878"/>
                  </a:cubicBezTo>
                  <a:cubicBezTo>
                    <a:pt x="2665" y="3095"/>
                    <a:pt x="4759" y="1953"/>
                    <a:pt x="3215" y="832"/>
                  </a:cubicBezTo>
                  <a:cubicBezTo>
                    <a:pt x="2898" y="621"/>
                    <a:pt x="2961" y="346"/>
                    <a:pt x="2834" y="92"/>
                  </a:cubicBezTo>
                  <a:cubicBezTo>
                    <a:pt x="2660" y="29"/>
                    <a:pt x="2494" y="1"/>
                    <a:pt x="2337"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32" name="Google Shape;6332;p35"/>
            <p:cNvSpPr/>
            <p:nvPr/>
          </p:nvSpPr>
          <p:spPr>
            <a:xfrm>
              <a:off x="-1207650" y="3814575"/>
              <a:ext cx="107350" cy="83025"/>
            </a:xfrm>
            <a:custGeom>
              <a:avLst/>
              <a:gdLst/>
              <a:ahLst/>
              <a:cxnLst/>
              <a:rect l="l" t="t" r="r" b="b"/>
              <a:pathLst>
                <a:path w="4294" h="3321" extrusionOk="0">
                  <a:moveTo>
                    <a:pt x="2433" y="1"/>
                  </a:moveTo>
                  <a:lnTo>
                    <a:pt x="1883" y="275"/>
                  </a:lnTo>
                  <a:cubicBezTo>
                    <a:pt x="1967" y="1227"/>
                    <a:pt x="1037" y="1523"/>
                    <a:pt x="423" y="2031"/>
                  </a:cubicBezTo>
                  <a:cubicBezTo>
                    <a:pt x="0" y="2771"/>
                    <a:pt x="297" y="3194"/>
                    <a:pt x="1333" y="3321"/>
                  </a:cubicBezTo>
                  <a:cubicBezTo>
                    <a:pt x="3025" y="2665"/>
                    <a:pt x="2623" y="1227"/>
                    <a:pt x="4252" y="1121"/>
                  </a:cubicBezTo>
                  <a:lnTo>
                    <a:pt x="4294" y="783"/>
                  </a:lnTo>
                  <a:cubicBezTo>
                    <a:pt x="3955" y="22"/>
                    <a:pt x="3131" y="106"/>
                    <a:pt x="2433"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33" name="Google Shape;6333;p35"/>
            <p:cNvSpPr/>
            <p:nvPr/>
          </p:nvSpPr>
          <p:spPr>
            <a:xfrm>
              <a:off x="-1657600" y="3775075"/>
              <a:ext cx="115300" cy="89075"/>
            </a:xfrm>
            <a:custGeom>
              <a:avLst/>
              <a:gdLst/>
              <a:ahLst/>
              <a:cxnLst/>
              <a:rect l="l" t="t" r="r" b="b"/>
              <a:pathLst>
                <a:path w="4612" h="3563" extrusionOk="0">
                  <a:moveTo>
                    <a:pt x="3414" y="0"/>
                  </a:moveTo>
                  <a:cubicBezTo>
                    <a:pt x="2993" y="0"/>
                    <a:pt x="3192" y="1023"/>
                    <a:pt x="1840" y="1707"/>
                  </a:cubicBezTo>
                  <a:cubicBezTo>
                    <a:pt x="1883" y="2807"/>
                    <a:pt x="719" y="2575"/>
                    <a:pt x="0" y="2934"/>
                  </a:cubicBezTo>
                  <a:cubicBezTo>
                    <a:pt x="104" y="3374"/>
                    <a:pt x="451" y="3562"/>
                    <a:pt x="899" y="3562"/>
                  </a:cubicBezTo>
                  <a:cubicBezTo>
                    <a:pt x="2278" y="3562"/>
                    <a:pt x="4612" y="1777"/>
                    <a:pt x="3701" y="100"/>
                  </a:cubicBezTo>
                  <a:cubicBezTo>
                    <a:pt x="3579" y="31"/>
                    <a:pt x="3487" y="0"/>
                    <a:pt x="3414"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34" name="Google Shape;6334;p35"/>
            <p:cNvSpPr/>
            <p:nvPr/>
          </p:nvSpPr>
          <p:spPr>
            <a:xfrm>
              <a:off x="-2430100" y="3892350"/>
              <a:ext cx="79875" cy="94825"/>
            </a:xfrm>
            <a:custGeom>
              <a:avLst/>
              <a:gdLst/>
              <a:ahLst/>
              <a:cxnLst/>
              <a:rect l="l" t="t" r="r" b="b"/>
              <a:pathLst>
                <a:path w="3195" h="3793" extrusionOk="0">
                  <a:moveTo>
                    <a:pt x="1251" y="0"/>
                  </a:moveTo>
                  <a:cubicBezTo>
                    <a:pt x="1175" y="0"/>
                    <a:pt x="1096" y="7"/>
                    <a:pt x="1016" y="20"/>
                  </a:cubicBezTo>
                  <a:cubicBezTo>
                    <a:pt x="720" y="316"/>
                    <a:pt x="382" y="548"/>
                    <a:pt x="1185" y="760"/>
                  </a:cubicBezTo>
                  <a:cubicBezTo>
                    <a:pt x="2475" y="1162"/>
                    <a:pt x="1376" y="2684"/>
                    <a:pt x="530" y="3002"/>
                  </a:cubicBezTo>
                  <a:cubicBezTo>
                    <a:pt x="212" y="3065"/>
                    <a:pt x="1" y="3382"/>
                    <a:pt x="86" y="3700"/>
                  </a:cubicBezTo>
                  <a:cubicBezTo>
                    <a:pt x="287" y="3764"/>
                    <a:pt x="455" y="3793"/>
                    <a:pt x="600" y="3793"/>
                  </a:cubicBezTo>
                  <a:cubicBezTo>
                    <a:pt x="1354" y="3793"/>
                    <a:pt x="1459" y="3019"/>
                    <a:pt x="2116" y="2558"/>
                  </a:cubicBezTo>
                  <a:cubicBezTo>
                    <a:pt x="3194" y="1779"/>
                    <a:pt x="2538" y="0"/>
                    <a:pt x="1251"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35" name="Google Shape;6335;p35"/>
            <p:cNvSpPr/>
            <p:nvPr/>
          </p:nvSpPr>
          <p:spPr>
            <a:xfrm>
              <a:off x="-858675" y="3784450"/>
              <a:ext cx="124800" cy="72900"/>
            </a:xfrm>
            <a:custGeom>
              <a:avLst/>
              <a:gdLst/>
              <a:ahLst/>
              <a:cxnLst/>
              <a:rect l="l" t="t" r="r" b="b"/>
              <a:pathLst>
                <a:path w="4992" h="2916" extrusionOk="0">
                  <a:moveTo>
                    <a:pt x="4991" y="85"/>
                  </a:moveTo>
                  <a:lnTo>
                    <a:pt x="4991" y="85"/>
                  </a:lnTo>
                  <a:cubicBezTo>
                    <a:pt x="4590" y="233"/>
                    <a:pt x="3638" y="0"/>
                    <a:pt x="3553" y="529"/>
                  </a:cubicBezTo>
                  <a:cubicBezTo>
                    <a:pt x="3744" y="1523"/>
                    <a:pt x="2242" y="1142"/>
                    <a:pt x="1925" y="1840"/>
                  </a:cubicBezTo>
                  <a:cubicBezTo>
                    <a:pt x="1784" y="2210"/>
                    <a:pt x="1565" y="2322"/>
                    <a:pt x="1324" y="2322"/>
                  </a:cubicBezTo>
                  <a:cubicBezTo>
                    <a:pt x="952" y="2322"/>
                    <a:pt x="529" y="2056"/>
                    <a:pt x="260" y="2056"/>
                  </a:cubicBezTo>
                  <a:cubicBezTo>
                    <a:pt x="125" y="2056"/>
                    <a:pt x="30" y="2124"/>
                    <a:pt x="0" y="2326"/>
                  </a:cubicBezTo>
                  <a:cubicBezTo>
                    <a:pt x="340" y="2745"/>
                    <a:pt x="752" y="2916"/>
                    <a:pt x="1193" y="2916"/>
                  </a:cubicBezTo>
                  <a:cubicBezTo>
                    <a:pt x="2648" y="2916"/>
                    <a:pt x="4423" y="1058"/>
                    <a:pt x="4991" y="85"/>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36" name="Google Shape;6336;p35"/>
            <p:cNvSpPr/>
            <p:nvPr/>
          </p:nvSpPr>
          <p:spPr>
            <a:xfrm>
              <a:off x="-1715775" y="4022375"/>
              <a:ext cx="82525" cy="97300"/>
            </a:xfrm>
            <a:custGeom>
              <a:avLst/>
              <a:gdLst/>
              <a:ahLst/>
              <a:cxnLst/>
              <a:rect l="l" t="t" r="r" b="b"/>
              <a:pathLst>
                <a:path w="3301" h="3892" extrusionOk="0">
                  <a:moveTo>
                    <a:pt x="2164" y="1"/>
                  </a:moveTo>
                  <a:cubicBezTo>
                    <a:pt x="2076" y="1"/>
                    <a:pt x="2004" y="47"/>
                    <a:pt x="1968" y="191"/>
                  </a:cubicBezTo>
                  <a:cubicBezTo>
                    <a:pt x="1714" y="381"/>
                    <a:pt x="1545" y="677"/>
                    <a:pt x="1545" y="994"/>
                  </a:cubicBezTo>
                  <a:cubicBezTo>
                    <a:pt x="1376" y="1925"/>
                    <a:pt x="1" y="2411"/>
                    <a:pt x="530" y="3469"/>
                  </a:cubicBezTo>
                  <a:cubicBezTo>
                    <a:pt x="675" y="3736"/>
                    <a:pt x="995" y="3891"/>
                    <a:pt x="1306" y="3891"/>
                  </a:cubicBezTo>
                  <a:cubicBezTo>
                    <a:pt x="1536" y="3891"/>
                    <a:pt x="1760" y="3806"/>
                    <a:pt x="1904" y="3617"/>
                  </a:cubicBezTo>
                  <a:cubicBezTo>
                    <a:pt x="2179" y="2432"/>
                    <a:pt x="3300" y="1502"/>
                    <a:pt x="3258" y="233"/>
                  </a:cubicBezTo>
                  <a:lnTo>
                    <a:pt x="2708" y="148"/>
                  </a:lnTo>
                  <a:cubicBezTo>
                    <a:pt x="2698" y="150"/>
                    <a:pt x="2687" y="151"/>
                    <a:pt x="2676" y="151"/>
                  </a:cubicBezTo>
                  <a:cubicBezTo>
                    <a:pt x="2534" y="151"/>
                    <a:pt x="2323" y="1"/>
                    <a:pt x="2164"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37" name="Google Shape;6337;p35"/>
            <p:cNvSpPr/>
            <p:nvPr/>
          </p:nvSpPr>
          <p:spPr>
            <a:xfrm>
              <a:off x="-1209225" y="4031875"/>
              <a:ext cx="103650" cy="71425"/>
            </a:xfrm>
            <a:custGeom>
              <a:avLst/>
              <a:gdLst/>
              <a:ahLst/>
              <a:cxnLst/>
              <a:rect l="l" t="t" r="r" b="b"/>
              <a:pathLst>
                <a:path w="4146" h="2857" extrusionOk="0">
                  <a:moveTo>
                    <a:pt x="3786" y="1"/>
                  </a:moveTo>
                  <a:cubicBezTo>
                    <a:pt x="3046" y="85"/>
                    <a:pt x="2305" y="64"/>
                    <a:pt x="1586" y="128"/>
                  </a:cubicBezTo>
                  <a:lnTo>
                    <a:pt x="1015" y="593"/>
                  </a:lnTo>
                  <a:cubicBezTo>
                    <a:pt x="931" y="678"/>
                    <a:pt x="888" y="762"/>
                    <a:pt x="867" y="889"/>
                  </a:cubicBezTo>
                  <a:cubicBezTo>
                    <a:pt x="867" y="1460"/>
                    <a:pt x="0" y="1756"/>
                    <a:pt x="254" y="2412"/>
                  </a:cubicBezTo>
                  <a:cubicBezTo>
                    <a:pt x="536" y="2704"/>
                    <a:pt x="899" y="2857"/>
                    <a:pt x="1245" y="2857"/>
                  </a:cubicBezTo>
                  <a:cubicBezTo>
                    <a:pt x="1652" y="2857"/>
                    <a:pt x="2036" y="2646"/>
                    <a:pt x="2242" y="2200"/>
                  </a:cubicBezTo>
                  <a:cubicBezTo>
                    <a:pt x="2305" y="2031"/>
                    <a:pt x="2263" y="1862"/>
                    <a:pt x="2157" y="1756"/>
                  </a:cubicBezTo>
                  <a:cubicBezTo>
                    <a:pt x="2106" y="1735"/>
                    <a:pt x="2059" y="1725"/>
                    <a:pt x="2015" y="1725"/>
                  </a:cubicBezTo>
                  <a:cubicBezTo>
                    <a:pt x="1762" y="1725"/>
                    <a:pt x="1611" y="2027"/>
                    <a:pt x="1362" y="2027"/>
                  </a:cubicBezTo>
                  <a:cubicBezTo>
                    <a:pt x="1314" y="2027"/>
                    <a:pt x="1262" y="2016"/>
                    <a:pt x="1206" y="1989"/>
                  </a:cubicBezTo>
                  <a:cubicBezTo>
                    <a:pt x="1461" y="1559"/>
                    <a:pt x="1576" y="1366"/>
                    <a:pt x="1705" y="1366"/>
                  </a:cubicBezTo>
                  <a:cubicBezTo>
                    <a:pt x="1811" y="1366"/>
                    <a:pt x="1926" y="1497"/>
                    <a:pt x="2136" y="1735"/>
                  </a:cubicBezTo>
                  <a:cubicBezTo>
                    <a:pt x="2338" y="1823"/>
                    <a:pt x="2499" y="1859"/>
                    <a:pt x="2631" y="1859"/>
                  </a:cubicBezTo>
                  <a:cubicBezTo>
                    <a:pt x="3230" y="1859"/>
                    <a:pt x="3210" y="1093"/>
                    <a:pt x="3574" y="868"/>
                  </a:cubicBezTo>
                  <a:lnTo>
                    <a:pt x="3574" y="868"/>
                  </a:lnTo>
                  <a:cubicBezTo>
                    <a:pt x="3426" y="1079"/>
                    <a:pt x="3320" y="1291"/>
                    <a:pt x="3765" y="1418"/>
                  </a:cubicBezTo>
                  <a:cubicBezTo>
                    <a:pt x="3765" y="953"/>
                    <a:pt x="4145" y="487"/>
                    <a:pt x="3786"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38" name="Google Shape;6338;p35"/>
            <p:cNvSpPr/>
            <p:nvPr/>
          </p:nvSpPr>
          <p:spPr>
            <a:xfrm>
              <a:off x="-2402600" y="4013900"/>
              <a:ext cx="103125" cy="108950"/>
            </a:xfrm>
            <a:custGeom>
              <a:avLst/>
              <a:gdLst/>
              <a:ahLst/>
              <a:cxnLst/>
              <a:rect l="l" t="t" r="r" b="b"/>
              <a:pathLst>
                <a:path w="4125" h="4358" extrusionOk="0">
                  <a:moveTo>
                    <a:pt x="3258" y="1"/>
                  </a:moveTo>
                  <a:cubicBezTo>
                    <a:pt x="1883" y="720"/>
                    <a:pt x="826" y="1925"/>
                    <a:pt x="276" y="3385"/>
                  </a:cubicBezTo>
                  <a:cubicBezTo>
                    <a:pt x="635" y="3638"/>
                    <a:pt x="1" y="4188"/>
                    <a:pt x="656" y="4358"/>
                  </a:cubicBezTo>
                  <a:cubicBezTo>
                    <a:pt x="720" y="4315"/>
                    <a:pt x="741" y="4231"/>
                    <a:pt x="656" y="4188"/>
                  </a:cubicBezTo>
                  <a:cubicBezTo>
                    <a:pt x="635" y="2285"/>
                    <a:pt x="4125" y="1206"/>
                    <a:pt x="3258"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39" name="Google Shape;6339;p35"/>
            <p:cNvSpPr/>
            <p:nvPr/>
          </p:nvSpPr>
          <p:spPr>
            <a:xfrm>
              <a:off x="-2066325" y="3800825"/>
              <a:ext cx="83575" cy="106975"/>
            </a:xfrm>
            <a:custGeom>
              <a:avLst/>
              <a:gdLst/>
              <a:ahLst/>
              <a:cxnLst/>
              <a:rect l="l" t="t" r="r" b="b"/>
              <a:pathLst>
                <a:path w="3343" h="4279" extrusionOk="0">
                  <a:moveTo>
                    <a:pt x="1333" y="1"/>
                  </a:moveTo>
                  <a:lnTo>
                    <a:pt x="1333" y="22"/>
                  </a:lnTo>
                  <a:cubicBezTo>
                    <a:pt x="678" y="1333"/>
                    <a:pt x="1" y="2856"/>
                    <a:pt x="995" y="4188"/>
                  </a:cubicBezTo>
                  <a:cubicBezTo>
                    <a:pt x="1021" y="4179"/>
                    <a:pt x="1044" y="4174"/>
                    <a:pt x="1064" y="4174"/>
                  </a:cubicBezTo>
                  <a:cubicBezTo>
                    <a:pt x="1093" y="4174"/>
                    <a:pt x="1118" y="4185"/>
                    <a:pt x="1143" y="4209"/>
                  </a:cubicBezTo>
                  <a:cubicBezTo>
                    <a:pt x="1255" y="4257"/>
                    <a:pt x="1355" y="4278"/>
                    <a:pt x="1445" y="4278"/>
                  </a:cubicBezTo>
                  <a:cubicBezTo>
                    <a:pt x="2033" y="4278"/>
                    <a:pt x="2193" y="3371"/>
                    <a:pt x="2560" y="3004"/>
                  </a:cubicBezTo>
                  <a:cubicBezTo>
                    <a:pt x="2814" y="2581"/>
                    <a:pt x="3342" y="2200"/>
                    <a:pt x="3152" y="1650"/>
                  </a:cubicBezTo>
                  <a:cubicBezTo>
                    <a:pt x="2964" y="1253"/>
                    <a:pt x="3272" y="339"/>
                    <a:pt x="2645" y="339"/>
                  </a:cubicBezTo>
                  <a:cubicBezTo>
                    <a:pt x="2638" y="339"/>
                    <a:pt x="2631" y="339"/>
                    <a:pt x="2623" y="339"/>
                  </a:cubicBezTo>
                  <a:cubicBezTo>
                    <a:pt x="1777" y="1016"/>
                    <a:pt x="2285" y="2116"/>
                    <a:pt x="1629" y="2940"/>
                  </a:cubicBezTo>
                  <a:cubicBezTo>
                    <a:pt x="678" y="2010"/>
                    <a:pt x="3258" y="318"/>
                    <a:pt x="1333"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40" name="Google Shape;6340;p35"/>
            <p:cNvSpPr/>
            <p:nvPr/>
          </p:nvSpPr>
          <p:spPr>
            <a:xfrm>
              <a:off x="-2386200" y="4013900"/>
              <a:ext cx="131150" cy="123250"/>
            </a:xfrm>
            <a:custGeom>
              <a:avLst/>
              <a:gdLst/>
              <a:ahLst/>
              <a:cxnLst/>
              <a:rect l="l" t="t" r="r" b="b"/>
              <a:pathLst>
                <a:path w="5246" h="4930" extrusionOk="0">
                  <a:moveTo>
                    <a:pt x="4273" y="1"/>
                  </a:moveTo>
                  <a:cubicBezTo>
                    <a:pt x="4251" y="974"/>
                    <a:pt x="3702" y="1672"/>
                    <a:pt x="2708" y="2116"/>
                  </a:cubicBezTo>
                  <a:cubicBezTo>
                    <a:pt x="2517" y="2200"/>
                    <a:pt x="2390" y="2306"/>
                    <a:pt x="2433" y="2475"/>
                  </a:cubicBezTo>
                  <a:cubicBezTo>
                    <a:pt x="2644" y="3448"/>
                    <a:pt x="1142" y="3533"/>
                    <a:pt x="1079" y="4400"/>
                  </a:cubicBezTo>
                  <a:cubicBezTo>
                    <a:pt x="1079" y="4474"/>
                    <a:pt x="957" y="4521"/>
                    <a:pt x="809" y="4521"/>
                  </a:cubicBezTo>
                  <a:cubicBezTo>
                    <a:pt x="661" y="4521"/>
                    <a:pt x="487" y="4474"/>
                    <a:pt x="381" y="4358"/>
                  </a:cubicBezTo>
                  <a:cubicBezTo>
                    <a:pt x="430" y="4210"/>
                    <a:pt x="343" y="4184"/>
                    <a:pt x="233" y="4184"/>
                  </a:cubicBezTo>
                  <a:cubicBezTo>
                    <a:pt x="173" y="4184"/>
                    <a:pt x="107" y="4191"/>
                    <a:pt x="51" y="4191"/>
                  </a:cubicBezTo>
                  <a:cubicBezTo>
                    <a:pt x="33" y="4191"/>
                    <a:pt x="16" y="4191"/>
                    <a:pt x="0" y="4188"/>
                  </a:cubicBezTo>
                  <a:lnTo>
                    <a:pt x="0" y="4358"/>
                  </a:lnTo>
                  <a:cubicBezTo>
                    <a:pt x="211" y="4625"/>
                    <a:pt x="478" y="4929"/>
                    <a:pt x="770" y="4929"/>
                  </a:cubicBezTo>
                  <a:cubicBezTo>
                    <a:pt x="918" y="4929"/>
                    <a:pt x="1071" y="4852"/>
                    <a:pt x="1227" y="4654"/>
                  </a:cubicBezTo>
                  <a:cubicBezTo>
                    <a:pt x="1713" y="4061"/>
                    <a:pt x="2433" y="3638"/>
                    <a:pt x="2771" y="2983"/>
                  </a:cubicBezTo>
                  <a:cubicBezTo>
                    <a:pt x="3157" y="2175"/>
                    <a:pt x="3471" y="1892"/>
                    <a:pt x="4244" y="1892"/>
                  </a:cubicBezTo>
                  <a:cubicBezTo>
                    <a:pt x="4402" y="1892"/>
                    <a:pt x="4579" y="1904"/>
                    <a:pt x="4780" y="1925"/>
                  </a:cubicBezTo>
                  <a:cubicBezTo>
                    <a:pt x="5245" y="1164"/>
                    <a:pt x="4865" y="551"/>
                    <a:pt x="4273"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41" name="Google Shape;6341;p35"/>
            <p:cNvSpPr/>
            <p:nvPr/>
          </p:nvSpPr>
          <p:spPr>
            <a:xfrm>
              <a:off x="-1054850" y="3608375"/>
              <a:ext cx="98375" cy="83775"/>
            </a:xfrm>
            <a:custGeom>
              <a:avLst/>
              <a:gdLst/>
              <a:ahLst/>
              <a:cxnLst/>
              <a:rect l="l" t="t" r="r" b="b"/>
              <a:pathLst>
                <a:path w="3935" h="3351" extrusionOk="0">
                  <a:moveTo>
                    <a:pt x="3286" y="0"/>
                  </a:moveTo>
                  <a:cubicBezTo>
                    <a:pt x="3065" y="0"/>
                    <a:pt x="2878" y="122"/>
                    <a:pt x="2814" y="360"/>
                  </a:cubicBezTo>
                  <a:cubicBezTo>
                    <a:pt x="2602" y="1121"/>
                    <a:pt x="1820" y="1460"/>
                    <a:pt x="1545" y="2115"/>
                  </a:cubicBezTo>
                  <a:cubicBezTo>
                    <a:pt x="1312" y="2284"/>
                    <a:pt x="1058" y="2454"/>
                    <a:pt x="804" y="2581"/>
                  </a:cubicBezTo>
                  <a:cubicBezTo>
                    <a:pt x="402" y="2729"/>
                    <a:pt x="1" y="2855"/>
                    <a:pt x="64" y="3342"/>
                  </a:cubicBezTo>
                  <a:cubicBezTo>
                    <a:pt x="126" y="3347"/>
                    <a:pt x="187" y="3350"/>
                    <a:pt x="248" y="3350"/>
                  </a:cubicBezTo>
                  <a:cubicBezTo>
                    <a:pt x="1839" y="3350"/>
                    <a:pt x="3181" y="1540"/>
                    <a:pt x="3934" y="339"/>
                  </a:cubicBezTo>
                  <a:cubicBezTo>
                    <a:pt x="3738" y="111"/>
                    <a:pt x="3496" y="0"/>
                    <a:pt x="3286"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42" name="Google Shape;6342;p35"/>
            <p:cNvSpPr/>
            <p:nvPr/>
          </p:nvSpPr>
          <p:spPr>
            <a:xfrm>
              <a:off x="-2025025" y="3796425"/>
              <a:ext cx="88800" cy="110275"/>
            </a:xfrm>
            <a:custGeom>
              <a:avLst/>
              <a:gdLst/>
              <a:ahLst/>
              <a:cxnLst/>
              <a:rect l="l" t="t" r="r" b="b"/>
              <a:pathLst>
                <a:path w="3552" h="4411" extrusionOk="0">
                  <a:moveTo>
                    <a:pt x="889" y="1"/>
                  </a:moveTo>
                  <a:cubicBezTo>
                    <a:pt x="649" y="1"/>
                    <a:pt x="619" y="221"/>
                    <a:pt x="1162" y="663"/>
                  </a:cubicBezTo>
                  <a:cubicBezTo>
                    <a:pt x="1373" y="832"/>
                    <a:pt x="1310" y="1001"/>
                    <a:pt x="1141" y="1150"/>
                  </a:cubicBezTo>
                  <a:cubicBezTo>
                    <a:pt x="992" y="1678"/>
                    <a:pt x="1881" y="2186"/>
                    <a:pt x="1141" y="2588"/>
                  </a:cubicBezTo>
                  <a:cubicBezTo>
                    <a:pt x="770" y="2670"/>
                    <a:pt x="1" y="4411"/>
                    <a:pt x="696" y="4411"/>
                  </a:cubicBezTo>
                  <a:cubicBezTo>
                    <a:pt x="716" y="4411"/>
                    <a:pt x="737" y="4409"/>
                    <a:pt x="760" y="4406"/>
                  </a:cubicBezTo>
                  <a:cubicBezTo>
                    <a:pt x="3552" y="1477"/>
                    <a:pt x="1512" y="1"/>
                    <a:pt x="889"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43" name="Google Shape;6343;p35"/>
            <p:cNvSpPr/>
            <p:nvPr/>
          </p:nvSpPr>
          <p:spPr>
            <a:xfrm>
              <a:off x="-2743625" y="4091025"/>
              <a:ext cx="81975" cy="78875"/>
            </a:xfrm>
            <a:custGeom>
              <a:avLst/>
              <a:gdLst/>
              <a:ahLst/>
              <a:cxnLst/>
              <a:rect l="l" t="t" r="r" b="b"/>
              <a:pathLst>
                <a:path w="3279" h="3155" extrusionOk="0">
                  <a:moveTo>
                    <a:pt x="2655" y="0"/>
                  </a:moveTo>
                  <a:cubicBezTo>
                    <a:pt x="2457" y="0"/>
                    <a:pt x="2305" y="192"/>
                    <a:pt x="1967" y="638"/>
                  </a:cubicBezTo>
                  <a:cubicBezTo>
                    <a:pt x="1269" y="1463"/>
                    <a:pt x="127" y="2034"/>
                    <a:pt x="0" y="3155"/>
                  </a:cubicBezTo>
                  <a:cubicBezTo>
                    <a:pt x="1756" y="2943"/>
                    <a:pt x="2411" y="2119"/>
                    <a:pt x="3279" y="300"/>
                  </a:cubicBezTo>
                  <a:cubicBezTo>
                    <a:pt x="2979" y="109"/>
                    <a:pt x="2804" y="0"/>
                    <a:pt x="2655"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44" name="Google Shape;6344;p35"/>
            <p:cNvSpPr/>
            <p:nvPr/>
          </p:nvSpPr>
          <p:spPr>
            <a:xfrm>
              <a:off x="-1964275" y="3977375"/>
              <a:ext cx="102600" cy="85350"/>
            </a:xfrm>
            <a:custGeom>
              <a:avLst/>
              <a:gdLst/>
              <a:ahLst/>
              <a:cxnLst/>
              <a:rect l="l" t="t" r="r" b="b"/>
              <a:pathLst>
                <a:path w="4104" h="3414" extrusionOk="0">
                  <a:moveTo>
                    <a:pt x="3439" y="0"/>
                  </a:moveTo>
                  <a:cubicBezTo>
                    <a:pt x="3010" y="0"/>
                    <a:pt x="3012" y="466"/>
                    <a:pt x="2814" y="700"/>
                  </a:cubicBezTo>
                  <a:cubicBezTo>
                    <a:pt x="2665" y="1145"/>
                    <a:pt x="1946" y="1335"/>
                    <a:pt x="1925" y="1758"/>
                  </a:cubicBezTo>
                  <a:cubicBezTo>
                    <a:pt x="1862" y="2836"/>
                    <a:pt x="635" y="2562"/>
                    <a:pt x="1" y="3090"/>
                  </a:cubicBezTo>
                  <a:cubicBezTo>
                    <a:pt x="278" y="3316"/>
                    <a:pt x="585" y="3413"/>
                    <a:pt x="902" y="3413"/>
                  </a:cubicBezTo>
                  <a:cubicBezTo>
                    <a:pt x="2401" y="3413"/>
                    <a:pt x="4103" y="1232"/>
                    <a:pt x="3702" y="45"/>
                  </a:cubicBezTo>
                  <a:cubicBezTo>
                    <a:pt x="3599" y="14"/>
                    <a:pt x="3513" y="0"/>
                    <a:pt x="3439"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45" name="Google Shape;6345;p35"/>
            <p:cNvSpPr/>
            <p:nvPr/>
          </p:nvSpPr>
          <p:spPr>
            <a:xfrm>
              <a:off x="-2311650" y="3692450"/>
              <a:ext cx="94325" cy="88925"/>
            </a:xfrm>
            <a:custGeom>
              <a:avLst/>
              <a:gdLst/>
              <a:ahLst/>
              <a:cxnLst/>
              <a:rect l="l" t="t" r="r" b="b"/>
              <a:pathLst>
                <a:path w="3773" h="3557" extrusionOk="0">
                  <a:moveTo>
                    <a:pt x="3321" y="0"/>
                  </a:moveTo>
                  <a:lnTo>
                    <a:pt x="3321" y="0"/>
                  </a:lnTo>
                  <a:cubicBezTo>
                    <a:pt x="1354" y="550"/>
                    <a:pt x="3109" y="2411"/>
                    <a:pt x="910" y="2749"/>
                  </a:cubicBezTo>
                  <a:cubicBezTo>
                    <a:pt x="635" y="2961"/>
                    <a:pt x="43" y="2686"/>
                    <a:pt x="0" y="3215"/>
                  </a:cubicBezTo>
                  <a:cubicBezTo>
                    <a:pt x="318" y="3453"/>
                    <a:pt x="646" y="3557"/>
                    <a:pt x="967" y="3557"/>
                  </a:cubicBezTo>
                  <a:cubicBezTo>
                    <a:pt x="2441" y="3557"/>
                    <a:pt x="3772" y="1372"/>
                    <a:pt x="3321"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46" name="Google Shape;6346;p35"/>
            <p:cNvSpPr/>
            <p:nvPr/>
          </p:nvSpPr>
          <p:spPr>
            <a:xfrm>
              <a:off x="-1678225" y="3763825"/>
              <a:ext cx="87800" cy="86200"/>
            </a:xfrm>
            <a:custGeom>
              <a:avLst/>
              <a:gdLst/>
              <a:ahLst/>
              <a:cxnLst/>
              <a:rect l="l" t="t" r="r" b="b"/>
              <a:pathLst>
                <a:path w="3512" h="3448" extrusionOk="0">
                  <a:moveTo>
                    <a:pt x="2538" y="0"/>
                  </a:moveTo>
                  <a:lnTo>
                    <a:pt x="2538" y="0"/>
                  </a:lnTo>
                  <a:cubicBezTo>
                    <a:pt x="2010" y="360"/>
                    <a:pt x="1777" y="1037"/>
                    <a:pt x="1016" y="1163"/>
                  </a:cubicBezTo>
                  <a:cubicBezTo>
                    <a:pt x="614" y="1375"/>
                    <a:pt x="550" y="1819"/>
                    <a:pt x="275" y="2136"/>
                  </a:cubicBezTo>
                  <a:cubicBezTo>
                    <a:pt x="0" y="2454"/>
                    <a:pt x="297" y="3448"/>
                    <a:pt x="783" y="3448"/>
                  </a:cubicBezTo>
                  <a:cubicBezTo>
                    <a:pt x="1756" y="3384"/>
                    <a:pt x="3088" y="3363"/>
                    <a:pt x="2708" y="2157"/>
                  </a:cubicBezTo>
                  <a:lnTo>
                    <a:pt x="2581" y="2115"/>
                  </a:lnTo>
                  <a:cubicBezTo>
                    <a:pt x="2242" y="2263"/>
                    <a:pt x="2306" y="2644"/>
                    <a:pt x="2010" y="2792"/>
                  </a:cubicBezTo>
                  <a:cubicBezTo>
                    <a:pt x="1919" y="2832"/>
                    <a:pt x="1780" y="2858"/>
                    <a:pt x="1669" y="2858"/>
                  </a:cubicBezTo>
                  <a:cubicBezTo>
                    <a:pt x="1547" y="2858"/>
                    <a:pt x="1458" y="2827"/>
                    <a:pt x="1502" y="2750"/>
                  </a:cubicBezTo>
                  <a:cubicBezTo>
                    <a:pt x="1735" y="2390"/>
                    <a:pt x="1291" y="1798"/>
                    <a:pt x="2010" y="1629"/>
                  </a:cubicBezTo>
                  <a:cubicBezTo>
                    <a:pt x="2581" y="1396"/>
                    <a:pt x="3511" y="296"/>
                    <a:pt x="2538"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47" name="Google Shape;6347;p35"/>
            <p:cNvSpPr/>
            <p:nvPr/>
          </p:nvSpPr>
          <p:spPr>
            <a:xfrm>
              <a:off x="-2786250" y="4057250"/>
              <a:ext cx="89275" cy="103275"/>
            </a:xfrm>
            <a:custGeom>
              <a:avLst/>
              <a:gdLst/>
              <a:ahLst/>
              <a:cxnLst/>
              <a:rect l="l" t="t" r="r" b="b"/>
              <a:pathLst>
                <a:path w="3571" h="4131" extrusionOk="0">
                  <a:moveTo>
                    <a:pt x="3320" y="1"/>
                  </a:moveTo>
                  <a:cubicBezTo>
                    <a:pt x="3281" y="1"/>
                    <a:pt x="3236" y="14"/>
                    <a:pt x="3186" y="43"/>
                  </a:cubicBezTo>
                  <a:cubicBezTo>
                    <a:pt x="1875" y="297"/>
                    <a:pt x="902" y="1799"/>
                    <a:pt x="500" y="2941"/>
                  </a:cubicBezTo>
                  <a:cubicBezTo>
                    <a:pt x="0" y="3367"/>
                    <a:pt x="808" y="4130"/>
                    <a:pt x="1326" y="4130"/>
                  </a:cubicBezTo>
                  <a:cubicBezTo>
                    <a:pt x="1553" y="4130"/>
                    <a:pt x="1725" y="3983"/>
                    <a:pt x="1705" y="3596"/>
                  </a:cubicBezTo>
                  <a:cubicBezTo>
                    <a:pt x="1748" y="3195"/>
                    <a:pt x="1134" y="2793"/>
                    <a:pt x="1473" y="2454"/>
                  </a:cubicBezTo>
                  <a:cubicBezTo>
                    <a:pt x="2107" y="1862"/>
                    <a:pt x="2424" y="1016"/>
                    <a:pt x="3334" y="614"/>
                  </a:cubicBezTo>
                  <a:cubicBezTo>
                    <a:pt x="3570" y="487"/>
                    <a:pt x="3557" y="1"/>
                    <a:pt x="3320"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48" name="Google Shape;6348;p35"/>
            <p:cNvSpPr/>
            <p:nvPr/>
          </p:nvSpPr>
          <p:spPr>
            <a:xfrm>
              <a:off x="-1699900" y="4050150"/>
              <a:ext cx="94675" cy="82875"/>
            </a:xfrm>
            <a:custGeom>
              <a:avLst/>
              <a:gdLst/>
              <a:ahLst/>
              <a:cxnLst/>
              <a:rect l="l" t="t" r="r" b="b"/>
              <a:pathLst>
                <a:path w="3787" h="3315" extrusionOk="0">
                  <a:moveTo>
                    <a:pt x="2841" y="0"/>
                  </a:moveTo>
                  <a:cubicBezTo>
                    <a:pt x="2127" y="0"/>
                    <a:pt x="1428" y="2279"/>
                    <a:pt x="952" y="2590"/>
                  </a:cubicBezTo>
                  <a:cubicBezTo>
                    <a:pt x="719" y="2759"/>
                    <a:pt x="0" y="2611"/>
                    <a:pt x="402" y="3225"/>
                  </a:cubicBezTo>
                  <a:cubicBezTo>
                    <a:pt x="528" y="3288"/>
                    <a:pt x="645" y="3315"/>
                    <a:pt x="756" y="3315"/>
                  </a:cubicBezTo>
                  <a:cubicBezTo>
                    <a:pt x="1391" y="3315"/>
                    <a:pt x="1814" y="2413"/>
                    <a:pt x="2390" y="2125"/>
                  </a:cubicBezTo>
                  <a:cubicBezTo>
                    <a:pt x="2919" y="1596"/>
                    <a:pt x="3786" y="1089"/>
                    <a:pt x="3173" y="179"/>
                  </a:cubicBezTo>
                  <a:cubicBezTo>
                    <a:pt x="3062" y="55"/>
                    <a:pt x="2952" y="0"/>
                    <a:pt x="2841"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49" name="Google Shape;6349;p35"/>
            <p:cNvSpPr/>
            <p:nvPr/>
          </p:nvSpPr>
          <p:spPr>
            <a:xfrm>
              <a:off x="-2789625" y="3788150"/>
              <a:ext cx="65050" cy="96625"/>
            </a:xfrm>
            <a:custGeom>
              <a:avLst/>
              <a:gdLst/>
              <a:ahLst/>
              <a:cxnLst/>
              <a:rect l="l" t="t" r="r" b="b"/>
              <a:pathLst>
                <a:path w="2602" h="3865" extrusionOk="0">
                  <a:moveTo>
                    <a:pt x="1840" y="0"/>
                  </a:moveTo>
                  <a:lnTo>
                    <a:pt x="1840" y="0"/>
                  </a:lnTo>
                  <a:cubicBezTo>
                    <a:pt x="1312" y="1481"/>
                    <a:pt x="1502" y="2813"/>
                    <a:pt x="0" y="3849"/>
                  </a:cubicBezTo>
                  <a:cubicBezTo>
                    <a:pt x="99" y="3859"/>
                    <a:pt x="189" y="3864"/>
                    <a:pt x="273" y="3864"/>
                  </a:cubicBezTo>
                  <a:cubicBezTo>
                    <a:pt x="1228" y="3864"/>
                    <a:pt x="1253" y="3226"/>
                    <a:pt x="1798" y="2623"/>
                  </a:cubicBezTo>
                  <a:cubicBezTo>
                    <a:pt x="2602" y="2073"/>
                    <a:pt x="2559" y="719"/>
                    <a:pt x="1840"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50" name="Google Shape;6350;p35"/>
            <p:cNvSpPr/>
            <p:nvPr/>
          </p:nvSpPr>
          <p:spPr>
            <a:xfrm>
              <a:off x="-1955800" y="3959800"/>
              <a:ext cx="84075" cy="62725"/>
            </a:xfrm>
            <a:custGeom>
              <a:avLst/>
              <a:gdLst/>
              <a:ahLst/>
              <a:cxnLst/>
              <a:rect l="l" t="t" r="r" b="b"/>
              <a:pathLst>
                <a:path w="3363" h="2509" extrusionOk="0">
                  <a:moveTo>
                    <a:pt x="2039" y="1"/>
                  </a:moveTo>
                  <a:cubicBezTo>
                    <a:pt x="1810" y="1"/>
                    <a:pt x="1590" y="17"/>
                    <a:pt x="1417" y="29"/>
                  </a:cubicBezTo>
                  <a:cubicBezTo>
                    <a:pt x="1840" y="1361"/>
                    <a:pt x="0" y="1425"/>
                    <a:pt x="402" y="2228"/>
                  </a:cubicBezTo>
                  <a:cubicBezTo>
                    <a:pt x="582" y="2430"/>
                    <a:pt x="773" y="2509"/>
                    <a:pt x="968" y="2509"/>
                  </a:cubicBezTo>
                  <a:cubicBezTo>
                    <a:pt x="1551" y="2509"/>
                    <a:pt x="2173" y="1800"/>
                    <a:pt x="2665" y="1530"/>
                  </a:cubicBezTo>
                  <a:cubicBezTo>
                    <a:pt x="2897" y="1277"/>
                    <a:pt x="2771" y="748"/>
                    <a:pt x="3363" y="748"/>
                  </a:cubicBezTo>
                  <a:cubicBezTo>
                    <a:pt x="3332" y="117"/>
                    <a:pt x="2652" y="1"/>
                    <a:pt x="2039"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51" name="Google Shape;6351;p35"/>
            <p:cNvSpPr/>
            <p:nvPr/>
          </p:nvSpPr>
          <p:spPr>
            <a:xfrm>
              <a:off x="-2043050" y="3795025"/>
              <a:ext cx="43900" cy="86200"/>
            </a:xfrm>
            <a:custGeom>
              <a:avLst/>
              <a:gdLst/>
              <a:ahLst/>
              <a:cxnLst/>
              <a:rect l="l" t="t" r="r" b="b"/>
              <a:pathLst>
                <a:path w="1756" h="3448" extrusionOk="0">
                  <a:moveTo>
                    <a:pt x="741" y="0"/>
                  </a:moveTo>
                  <a:cubicBezTo>
                    <a:pt x="587" y="0"/>
                    <a:pt x="455" y="42"/>
                    <a:pt x="402" y="233"/>
                  </a:cubicBezTo>
                  <a:cubicBezTo>
                    <a:pt x="1756" y="867"/>
                    <a:pt x="0" y="1840"/>
                    <a:pt x="212" y="2771"/>
                  </a:cubicBezTo>
                  <a:cubicBezTo>
                    <a:pt x="233" y="3045"/>
                    <a:pt x="64" y="3426"/>
                    <a:pt x="593" y="3447"/>
                  </a:cubicBezTo>
                  <a:cubicBezTo>
                    <a:pt x="1692" y="3405"/>
                    <a:pt x="1142" y="1375"/>
                    <a:pt x="1692" y="571"/>
                  </a:cubicBezTo>
                  <a:cubicBezTo>
                    <a:pt x="1354" y="486"/>
                    <a:pt x="1523" y="106"/>
                    <a:pt x="1206" y="21"/>
                  </a:cubicBezTo>
                  <a:cubicBezTo>
                    <a:pt x="1178" y="25"/>
                    <a:pt x="1149" y="27"/>
                    <a:pt x="1119" y="27"/>
                  </a:cubicBezTo>
                  <a:cubicBezTo>
                    <a:pt x="999" y="27"/>
                    <a:pt x="863" y="0"/>
                    <a:pt x="741"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52" name="Google Shape;6352;p35"/>
            <p:cNvSpPr/>
            <p:nvPr/>
          </p:nvSpPr>
          <p:spPr>
            <a:xfrm>
              <a:off x="-1207125" y="3842325"/>
              <a:ext cx="99900" cy="81125"/>
            </a:xfrm>
            <a:custGeom>
              <a:avLst/>
              <a:gdLst/>
              <a:ahLst/>
              <a:cxnLst/>
              <a:rect l="l" t="t" r="r" b="b"/>
              <a:pathLst>
                <a:path w="3996" h="3245" extrusionOk="0">
                  <a:moveTo>
                    <a:pt x="3626" y="1"/>
                  </a:moveTo>
                  <a:cubicBezTo>
                    <a:pt x="3227" y="1"/>
                    <a:pt x="2608" y="447"/>
                    <a:pt x="2813" y="857"/>
                  </a:cubicBezTo>
                  <a:cubicBezTo>
                    <a:pt x="2708" y="1788"/>
                    <a:pt x="614" y="2253"/>
                    <a:pt x="1" y="3057"/>
                  </a:cubicBezTo>
                  <a:cubicBezTo>
                    <a:pt x="184" y="3187"/>
                    <a:pt x="386" y="3245"/>
                    <a:pt x="600" y="3245"/>
                  </a:cubicBezTo>
                  <a:cubicBezTo>
                    <a:pt x="1841" y="3245"/>
                    <a:pt x="3462" y="1307"/>
                    <a:pt x="3913" y="477"/>
                  </a:cubicBezTo>
                  <a:cubicBezTo>
                    <a:pt x="3995" y="133"/>
                    <a:pt x="3843" y="1"/>
                    <a:pt x="3626"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53" name="Google Shape;6353;p35"/>
            <p:cNvSpPr/>
            <p:nvPr/>
          </p:nvSpPr>
          <p:spPr>
            <a:xfrm>
              <a:off x="-1440825" y="3903950"/>
              <a:ext cx="90450" cy="87775"/>
            </a:xfrm>
            <a:custGeom>
              <a:avLst/>
              <a:gdLst/>
              <a:ahLst/>
              <a:cxnLst/>
              <a:rect l="l" t="t" r="r" b="b"/>
              <a:pathLst>
                <a:path w="3618" h="3511" extrusionOk="0">
                  <a:moveTo>
                    <a:pt x="3045" y="1"/>
                  </a:moveTo>
                  <a:cubicBezTo>
                    <a:pt x="2929" y="1"/>
                    <a:pt x="2820" y="50"/>
                    <a:pt x="2750" y="169"/>
                  </a:cubicBezTo>
                  <a:cubicBezTo>
                    <a:pt x="2390" y="740"/>
                    <a:pt x="3152" y="1607"/>
                    <a:pt x="2221" y="1755"/>
                  </a:cubicBezTo>
                  <a:cubicBezTo>
                    <a:pt x="1735" y="2178"/>
                    <a:pt x="1" y="2728"/>
                    <a:pt x="1016" y="3511"/>
                  </a:cubicBezTo>
                  <a:cubicBezTo>
                    <a:pt x="1798" y="2876"/>
                    <a:pt x="3575" y="2601"/>
                    <a:pt x="3427" y="1396"/>
                  </a:cubicBezTo>
                  <a:cubicBezTo>
                    <a:pt x="3617" y="1078"/>
                    <a:pt x="3427" y="740"/>
                    <a:pt x="3554" y="444"/>
                  </a:cubicBezTo>
                  <a:cubicBezTo>
                    <a:pt x="3540" y="203"/>
                    <a:pt x="3279" y="1"/>
                    <a:pt x="3045"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54" name="Google Shape;6354;p35"/>
            <p:cNvSpPr/>
            <p:nvPr/>
          </p:nvSpPr>
          <p:spPr>
            <a:xfrm>
              <a:off x="-2317450" y="3668875"/>
              <a:ext cx="96225" cy="98400"/>
            </a:xfrm>
            <a:custGeom>
              <a:avLst/>
              <a:gdLst/>
              <a:ahLst/>
              <a:cxnLst/>
              <a:rect l="l" t="t" r="r" b="b"/>
              <a:pathLst>
                <a:path w="3849" h="3936" extrusionOk="0">
                  <a:moveTo>
                    <a:pt x="1791" y="0"/>
                  </a:moveTo>
                  <a:cubicBezTo>
                    <a:pt x="1353" y="0"/>
                    <a:pt x="906" y="63"/>
                    <a:pt x="825" y="457"/>
                  </a:cubicBezTo>
                  <a:cubicBezTo>
                    <a:pt x="1163" y="1091"/>
                    <a:pt x="359" y="1683"/>
                    <a:pt x="867" y="2275"/>
                  </a:cubicBezTo>
                  <a:cubicBezTo>
                    <a:pt x="874" y="2276"/>
                    <a:pt x="881" y="2276"/>
                    <a:pt x="888" y="2276"/>
                  </a:cubicBezTo>
                  <a:cubicBezTo>
                    <a:pt x="1665" y="2276"/>
                    <a:pt x="1339" y="1130"/>
                    <a:pt x="2051" y="795"/>
                  </a:cubicBezTo>
                  <a:lnTo>
                    <a:pt x="2051" y="795"/>
                  </a:lnTo>
                  <a:cubicBezTo>
                    <a:pt x="2013" y="1637"/>
                    <a:pt x="1854" y="3241"/>
                    <a:pt x="805" y="3241"/>
                  </a:cubicBezTo>
                  <a:cubicBezTo>
                    <a:pt x="695" y="3241"/>
                    <a:pt x="575" y="3223"/>
                    <a:pt x="444" y="3185"/>
                  </a:cubicBezTo>
                  <a:lnTo>
                    <a:pt x="444" y="3185"/>
                  </a:lnTo>
                  <a:cubicBezTo>
                    <a:pt x="1" y="3642"/>
                    <a:pt x="446" y="3936"/>
                    <a:pt x="907" y="3936"/>
                  </a:cubicBezTo>
                  <a:cubicBezTo>
                    <a:pt x="1151" y="3936"/>
                    <a:pt x="1398" y="3854"/>
                    <a:pt x="1523" y="3671"/>
                  </a:cubicBezTo>
                  <a:cubicBezTo>
                    <a:pt x="2009" y="3523"/>
                    <a:pt x="2284" y="3121"/>
                    <a:pt x="2643" y="2868"/>
                  </a:cubicBezTo>
                  <a:lnTo>
                    <a:pt x="2643" y="2550"/>
                  </a:lnTo>
                  <a:cubicBezTo>
                    <a:pt x="1671" y="1958"/>
                    <a:pt x="3849" y="1556"/>
                    <a:pt x="2453" y="12"/>
                  </a:cubicBezTo>
                  <a:lnTo>
                    <a:pt x="2453" y="12"/>
                  </a:lnTo>
                  <a:cubicBezTo>
                    <a:pt x="2425" y="14"/>
                    <a:pt x="2395" y="14"/>
                    <a:pt x="2363" y="14"/>
                  </a:cubicBezTo>
                  <a:cubicBezTo>
                    <a:pt x="2200" y="14"/>
                    <a:pt x="1997" y="0"/>
                    <a:pt x="1791"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55" name="Google Shape;6355;p35"/>
            <p:cNvSpPr/>
            <p:nvPr/>
          </p:nvSpPr>
          <p:spPr>
            <a:xfrm>
              <a:off x="-2754200" y="4058850"/>
              <a:ext cx="89900" cy="74375"/>
            </a:xfrm>
            <a:custGeom>
              <a:avLst/>
              <a:gdLst/>
              <a:ahLst/>
              <a:cxnLst/>
              <a:rect l="l" t="t" r="r" b="b"/>
              <a:pathLst>
                <a:path w="3596" h="2975" extrusionOk="0">
                  <a:moveTo>
                    <a:pt x="2052" y="0"/>
                  </a:moveTo>
                  <a:lnTo>
                    <a:pt x="2052" y="0"/>
                  </a:lnTo>
                  <a:cubicBezTo>
                    <a:pt x="2094" y="170"/>
                    <a:pt x="2115" y="339"/>
                    <a:pt x="1904" y="445"/>
                  </a:cubicBezTo>
                  <a:cubicBezTo>
                    <a:pt x="1333" y="762"/>
                    <a:pt x="0" y="2496"/>
                    <a:pt x="698" y="2919"/>
                  </a:cubicBezTo>
                  <a:cubicBezTo>
                    <a:pt x="785" y="2957"/>
                    <a:pt x="864" y="2974"/>
                    <a:pt x="936" y="2974"/>
                  </a:cubicBezTo>
                  <a:cubicBezTo>
                    <a:pt x="1184" y="2974"/>
                    <a:pt x="1360" y="2782"/>
                    <a:pt x="1523" y="2602"/>
                  </a:cubicBezTo>
                  <a:cubicBezTo>
                    <a:pt x="1988" y="1671"/>
                    <a:pt x="2919" y="1164"/>
                    <a:pt x="3596" y="445"/>
                  </a:cubicBezTo>
                  <a:cubicBezTo>
                    <a:pt x="3543" y="127"/>
                    <a:pt x="3268" y="80"/>
                    <a:pt x="2951" y="80"/>
                  </a:cubicBezTo>
                  <a:cubicBezTo>
                    <a:pt x="2815" y="80"/>
                    <a:pt x="2671" y="89"/>
                    <a:pt x="2534" y="89"/>
                  </a:cubicBezTo>
                  <a:cubicBezTo>
                    <a:pt x="2351" y="89"/>
                    <a:pt x="2179" y="73"/>
                    <a:pt x="2052"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56" name="Google Shape;6356;p35"/>
            <p:cNvSpPr/>
            <p:nvPr/>
          </p:nvSpPr>
          <p:spPr>
            <a:xfrm>
              <a:off x="-1445700" y="3896300"/>
              <a:ext cx="88975" cy="104875"/>
            </a:xfrm>
            <a:custGeom>
              <a:avLst/>
              <a:gdLst/>
              <a:ahLst/>
              <a:cxnLst/>
              <a:rect l="l" t="t" r="r" b="b"/>
              <a:pathLst>
                <a:path w="3559" h="4195" extrusionOk="0">
                  <a:moveTo>
                    <a:pt x="2453" y="1"/>
                  </a:moveTo>
                  <a:cubicBezTo>
                    <a:pt x="2421" y="1"/>
                    <a:pt x="2387" y="4"/>
                    <a:pt x="2353" y="10"/>
                  </a:cubicBezTo>
                  <a:cubicBezTo>
                    <a:pt x="2036" y="263"/>
                    <a:pt x="1697" y="454"/>
                    <a:pt x="1316" y="581"/>
                  </a:cubicBezTo>
                  <a:cubicBezTo>
                    <a:pt x="1278" y="1166"/>
                    <a:pt x="1545" y="1268"/>
                    <a:pt x="1822" y="1268"/>
                  </a:cubicBezTo>
                  <a:cubicBezTo>
                    <a:pt x="1970" y="1268"/>
                    <a:pt x="2120" y="1239"/>
                    <a:pt x="2229" y="1239"/>
                  </a:cubicBezTo>
                  <a:cubicBezTo>
                    <a:pt x="2366" y="1239"/>
                    <a:pt x="2436" y="1285"/>
                    <a:pt x="2353" y="1490"/>
                  </a:cubicBezTo>
                  <a:cubicBezTo>
                    <a:pt x="1972" y="2273"/>
                    <a:pt x="724" y="2357"/>
                    <a:pt x="534" y="3288"/>
                  </a:cubicBezTo>
                  <a:cubicBezTo>
                    <a:pt x="1" y="3751"/>
                    <a:pt x="212" y="4195"/>
                    <a:pt x="588" y="4195"/>
                  </a:cubicBezTo>
                  <a:cubicBezTo>
                    <a:pt x="778" y="4195"/>
                    <a:pt x="1011" y="4080"/>
                    <a:pt x="1211" y="3795"/>
                  </a:cubicBezTo>
                  <a:cubicBezTo>
                    <a:pt x="640" y="2865"/>
                    <a:pt x="2120" y="2759"/>
                    <a:pt x="2501" y="2167"/>
                  </a:cubicBezTo>
                  <a:cubicBezTo>
                    <a:pt x="3558" y="1977"/>
                    <a:pt x="2459" y="771"/>
                    <a:pt x="3241" y="285"/>
                  </a:cubicBezTo>
                  <a:cubicBezTo>
                    <a:pt x="2954" y="246"/>
                    <a:pt x="2754" y="1"/>
                    <a:pt x="2453"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57" name="Google Shape;6357;p35"/>
            <p:cNvSpPr/>
            <p:nvPr/>
          </p:nvSpPr>
          <p:spPr>
            <a:xfrm>
              <a:off x="-2068950" y="3801350"/>
              <a:ext cx="38075" cy="101025"/>
            </a:xfrm>
            <a:custGeom>
              <a:avLst/>
              <a:gdLst/>
              <a:ahLst/>
              <a:cxnLst/>
              <a:rect l="l" t="t" r="r" b="b"/>
              <a:pathLst>
                <a:path w="1523" h="4041" extrusionOk="0">
                  <a:moveTo>
                    <a:pt x="1438" y="1"/>
                  </a:moveTo>
                  <a:cubicBezTo>
                    <a:pt x="317" y="466"/>
                    <a:pt x="571" y="1629"/>
                    <a:pt x="148" y="2496"/>
                  </a:cubicBezTo>
                  <a:cubicBezTo>
                    <a:pt x="381" y="3025"/>
                    <a:pt x="0" y="3829"/>
                    <a:pt x="1015" y="4040"/>
                  </a:cubicBezTo>
                  <a:cubicBezTo>
                    <a:pt x="1332" y="3998"/>
                    <a:pt x="1311" y="3892"/>
                    <a:pt x="1184" y="3660"/>
                  </a:cubicBezTo>
                  <a:cubicBezTo>
                    <a:pt x="190" y="2412"/>
                    <a:pt x="1523" y="1270"/>
                    <a:pt x="1438"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58" name="Google Shape;6358;p35"/>
            <p:cNvSpPr/>
            <p:nvPr/>
          </p:nvSpPr>
          <p:spPr>
            <a:xfrm>
              <a:off x="-1966375" y="3961950"/>
              <a:ext cx="61350" cy="83775"/>
            </a:xfrm>
            <a:custGeom>
              <a:avLst/>
              <a:gdLst/>
              <a:ahLst/>
              <a:cxnLst/>
              <a:rect l="l" t="t" r="r" b="b"/>
              <a:pathLst>
                <a:path w="2454" h="3351" extrusionOk="0">
                  <a:moveTo>
                    <a:pt x="1687" y="0"/>
                  </a:moveTo>
                  <a:cubicBezTo>
                    <a:pt x="1476" y="0"/>
                    <a:pt x="1240" y="400"/>
                    <a:pt x="1036" y="493"/>
                  </a:cubicBezTo>
                  <a:cubicBezTo>
                    <a:pt x="1142" y="1064"/>
                    <a:pt x="656" y="1381"/>
                    <a:pt x="317" y="1762"/>
                  </a:cubicBezTo>
                  <a:cubicBezTo>
                    <a:pt x="0" y="2290"/>
                    <a:pt x="402" y="2734"/>
                    <a:pt x="571" y="3179"/>
                  </a:cubicBezTo>
                  <a:cubicBezTo>
                    <a:pt x="615" y="3310"/>
                    <a:pt x="743" y="3351"/>
                    <a:pt x="892" y="3351"/>
                  </a:cubicBezTo>
                  <a:cubicBezTo>
                    <a:pt x="1032" y="3351"/>
                    <a:pt x="1189" y="3315"/>
                    <a:pt x="1311" y="3284"/>
                  </a:cubicBezTo>
                  <a:cubicBezTo>
                    <a:pt x="1967" y="3136"/>
                    <a:pt x="1565" y="2586"/>
                    <a:pt x="1777" y="2269"/>
                  </a:cubicBezTo>
                  <a:lnTo>
                    <a:pt x="1777" y="2269"/>
                  </a:lnTo>
                  <a:cubicBezTo>
                    <a:pt x="1701" y="2283"/>
                    <a:pt x="1629" y="2289"/>
                    <a:pt x="1560" y="2289"/>
                  </a:cubicBezTo>
                  <a:cubicBezTo>
                    <a:pt x="901" y="2289"/>
                    <a:pt x="610" y="1691"/>
                    <a:pt x="1396" y="1423"/>
                  </a:cubicBezTo>
                  <a:cubicBezTo>
                    <a:pt x="2453" y="1127"/>
                    <a:pt x="2136" y="598"/>
                    <a:pt x="1777" y="27"/>
                  </a:cubicBezTo>
                  <a:cubicBezTo>
                    <a:pt x="1747" y="9"/>
                    <a:pt x="1717" y="0"/>
                    <a:pt x="1687"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59" name="Google Shape;6359;p35"/>
            <p:cNvSpPr/>
            <p:nvPr/>
          </p:nvSpPr>
          <p:spPr>
            <a:xfrm>
              <a:off x="-2808675" y="3778450"/>
              <a:ext cx="49750" cy="85475"/>
            </a:xfrm>
            <a:custGeom>
              <a:avLst/>
              <a:gdLst/>
              <a:ahLst/>
              <a:cxnLst/>
              <a:rect l="l" t="t" r="r" b="b"/>
              <a:pathLst>
                <a:path w="1990" h="3419" extrusionOk="0">
                  <a:moveTo>
                    <a:pt x="1208" y="0"/>
                  </a:moveTo>
                  <a:cubicBezTo>
                    <a:pt x="771" y="0"/>
                    <a:pt x="203" y="848"/>
                    <a:pt x="170" y="1213"/>
                  </a:cubicBezTo>
                  <a:cubicBezTo>
                    <a:pt x="149" y="1572"/>
                    <a:pt x="86" y="1932"/>
                    <a:pt x="276" y="2270"/>
                  </a:cubicBezTo>
                  <a:cubicBezTo>
                    <a:pt x="377" y="2317"/>
                    <a:pt x="456" y="2337"/>
                    <a:pt x="519" y="2337"/>
                  </a:cubicBezTo>
                  <a:cubicBezTo>
                    <a:pt x="852" y="2337"/>
                    <a:pt x="738" y="1784"/>
                    <a:pt x="1058" y="1784"/>
                  </a:cubicBezTo>
                  <a:cubicBezTo>
                    <a:pt x="1376" y="3412"/>
                    <a:pt x="191" y="2440"/>
                    <a:pt x="1" y="3137"/>
                  </a:cubicBezTo>
                  <a:cubicBezTo>
                    <a:pt x="170" y="3351"/>
                    <a:pt x="359" y="3419"/>
                    <a:pt x="551" y="3419"/>
                  </a:cubicBezTo>
                  <a:cubicBezTo>
                    <a:pt x="816" y="3419"/>
                    <a:pt x="1089" y="3292"/>
                    <a:pt x="1333" y="3243"/>
                  </a:cubicBezTo>
                  <a:cubicBezTo>
                    <a:pt x="1989" y="3095"/>
                    <a:pt x="1672" y="1551"/>
                    <a:pt x="1460" y="1086"/>
                  </a:cubicBezTo>
                  <a:cubicBezTo>
                    <a:pt x="1249" y="832"/>
                    <a:pt x="1270" y="452"/>
                    <a:pt x="1524" y="219"/>
                  </a:cubicBezTo>
                  <a:cubicBezTo>
                    <a:pt x="1437" y="64"/>
                    <a:pt x="1327" y="0"/>
                    <a:pt x="1208"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60" name="Google Shape;6360;p35"/>
            <p:cNvSpPr/>
            <p:nvPr/>
          </p:nvSpPr>
          <p:spPr>
            <a:xfrm>
              <a:off x="-1088675" y="3593575"/>
              <a:ext cx="68750" cy="87825"/>
            </a:xfrm>
            <a:custGeom>
              <a:avLst/>
              <a:gdLst/>
              <a:ahLst/>
              <a:cxnLst/>
              <a:rect l="l" t="t" r="r" b="b"/>
              <a:pathLst>
                <a:path w="2750" h="3513" extrusionOk="0">
                  <a:moveTo>
                    <a:pt x="2580" y="0"/>
                  </a:moveTo>
                  <a:lnTo>
                    <a:pt x="2580" y="0"/>
                  </a:lnTo>
                  <a:cubicBezTo>
                    <a:pt x="1544" y="64"/>
                    <a:pt x="635" y="1481"/>
                    <a:pt x="317" y="2369"/>
                  </a:cubicBezTo>
                  <a:cubicBezTo>
                    <a:pt x="0" y="2813"/>
                    <a:pt x="317" y="3194"/>
                    <a:pt x="677" y="3490"/>
                  </a:cubicBezTo>
                  <a:cubicBezTo>
                    <a:pt x="793" y="3505"/>
                    <a:pt x="890" y="3512"/>
                    <a:pt x="969" y="3512"/>
                  </a:cubicBezTo>
                  <a:cubicBezTo>
                    <a:pt x="1875" y="3512"/>
                    <a:pt x="589" y="2577"/>
                    <a:pt x="1036" y="2052"/>
                  </a:cubicBezTo>
                  <a:cubicBezTo>
                    <a:pt x="1269" y="1819"/>
                    <a:pt x="1354" y="1502"/>
                    <a:pt x="1607" y="1248"/>
                  </a:cubicBezTo>
                  <a:cubicBezTo>
                    <a:pt x="2750" y="1100"/>
                    <a:pt x="2305" y="825"/>
                    <a:pt x="2580"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61" name="Google Shape;6361;p35"/>
            <p:cNvSpPr/>
            <p:nvPr/>
          </p:nvSpPr>
          <p:spPr>
            <a:xfrm>
              <a:off x="-1974075" y="3998050"/>
              <a:ext cx="84900" cy="53525"/>
            </a:xfrm>
            <a:custGeom>
              <a:avLst/>
              <a:gdLst/>
              <a:ahLst/>
              <a:cxnLst/>
              <a:rect l="l" t="t" r="r" b="b"/>
              <a:pathLst>
                <a:path w="3396" h="2141" extrusionOk="0">
                  <a:moveTo>
                    <a:pt x="3396" y="0"/>
                  </a:moveTo>
                  <a:cubicBezTo>
                    <a:pt x="2846" y="64"/>
                    <a:pt x="2381" y="360"/>
                    <a:pt x="2085" y="804"/>
                  </a:cubicBezTo>
                  <a:cubicBezTo>
                    <a:pt x="2063" y="1058"/>
                    <a:pt x="1408" y="1100"/>
                    <a:pt x="1810" y="1502"/>
                  </a:cubicBezTo>
                  <a:cubicBezTo>
                    <a:pt x="1915" y="1629"/>
                    <a:pt x="1810" y="1756"/>
                    <a:pt x="1598" y="1777"/>
                  </a:cubicBezTo>
                  <a:cubicBezTo>
                    <a:pt x="1545" y="1777"/>
                    <a:pt x="1481" y="1778"/>
                    <a:pt x="1413" y="1778"/>
                  </a:cubicBezTo>
                  <a:cubicBezTo>
                    <a:pt x="1212" y="1778"/>
                    <a:pt x="990" y="1766"/>
                    <a:pt x="1006" y="1671"/>
                  </a:cubicBezTo>
                  <a:cubicBezTo>
                    <a:pt x="1091" y="1164"/>
                    <a:pt x="308" y="677"/>
                    <a:pt x="985" y="170"/>
                  </a:cubicBezTo>
                  <a:cubicBezTo>
                    <a:pt x="874" y="59"/>
                    <a:pt x="742" y="11"/>
                    <a:pt x="612" y="11"/>
                  </a:cubicBezTo>
                  <a:cubicBezTo>
                    <a:pt x="298" y="11"/>
                    <a:pt x="0" y="296"/>
                    <a:pt x="75" y="656"/>
                  </a:cubicBezTo>
                  <a:cubicBezTo>
                    <a:pt x="33" y="1015"/>
                    <a:pt x="329" y="1290"/>
                    <a:pt x="350" y="1650"/>
                  </a:cubicBezTo>
                  <a:cubicBezTo>
                    <a:pt x="366" y="1986"/>
                    <a:pt x="552" y="2141"/>
                    <a:pt x="844" y="2141"/>
                  </a:cubicBezTo>
                  <a:cubicBezTo>
                    <a:pt x="937" y="2141"/>
                    <a:pt x="1041" y="2125"/>
                    <a:pt x="1154" y="2094"/>
                  </a:cubicBezTo>
                  <a:cubicBezTo>
                    <a:pt x="1767" y="1904"/>
                    <a:pt x="2677" y="1967"/>
                    <a:pt x="2465" y="1015"/>
                  </a:cubicBezTo>
                  <a:cubicBezTo>
                    <a:pt x="2634" y="656"/>
                    <a:pt x="3311" y="444"/>
                    <a:pt x="3396"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62" name="Google Shape;6362;p35"/>
            <p:cNvSpPr/>
            <p:nvPr/>
          </p:nvSpPr>
          <p:spPr>
            <a:xfrm>
              <a:off x="-1722100" y="4027125"/>
              <a:ext cx="55525" cy="61375"/>
            </a:xfrm>
            <a:custGeom>
              <a:avLst/>
              <a:gdLst/>
              <a:ahLst/>
              <a:cxnLst/>
              <a:rect l="l" t="t" r="r" b="b"/>
              <a:pathLst>
                <a:path w="2221" h="2455" extrusionOk="0">
                  <a:moveTo>
                    <a:pt x="2221" y="1"/>
                  </a:moveTo>
                  <a:lnTo>
                    <a:pt x="2221" y="1"/>
                  </a:lnTo>
                  <a:cubicBezTo>
                    <a:pt x="804" y="318"/>
                    <a:pt x="360" y="1333"/>
                    <a:pt x="0" y="2390"/>
                  </a:cubicBezTo>
                  <a:cubicBezTo>
                    <a:pt x="108" y="2433"/>
                    <a:pt x="218" y="2455"/>
                    <a:pt x="327" y="2455"/>
                  </a:cubicBezTo>
                  <a:cubicBezTo>
                    <a:pt x="537" y="2455"/>
                    <a:pt x="742" y="2375"/>
                    <a:pt x="909" y="2221"/>
                  </a:cubicBezTo>
                  <a:cubicBezTo>
                    <a:pt x="1375" y="1862"/>
                    <a:pt x="1417" y="1227"/>
                    <a:pt x="2030" y="931"/>
                  </a:cubicBezTo>
                  <a:lnTo>
                    <a:pt x="2221" y="1"/>
                  </a:ln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63" name="Google Shape;6363;p35"/>
            <p:cNvSpPr/>
            <p:nvPr/>
          </p:nvSpPr>
          <p:spPr>
            <a:xfrm>
              <a:off x="-1677700" y="4028175"/>
              <a:ext cx="57125" cy="83050"/>
            </a:xfrm>
            <a:custGeom>
              <a:avLst/>
              <a:gdLst/>
              <a:ahLst/>
              <a:cxnLst/>
              <a:rect l="l" t="t" r="r" b="b"/>
              <a:pathLst>
                <a:path w="2285" h="3322" extrusionOk="0">
                  <a:moveTo>
                    <a:pt x="1735" y="1"/>
                  </a:moveTo>
                  <a:cubicBezTo>
                    <a:pt x="1396" y="149"/>
                    <a:pt x="677" y="128"/>
                    <a:pt x="1375" y="699"/>
                  </a:cubicBezTo>
                  <a:cubicBezTo>
                    <a:pt x="1841" y="1079"/>
                    <a:pt x="1" y="2327"/>
                    <a:pt x="254" y="3321"/>
                  </a:cubicBezTo>
                  <a:cubicBezTo>
                    <a:pt x="424" y="3300"/>
                    <a:pt x="614" y="3258"/>
                    <a:pt x="614" y="3131"/>
                  </a:cubicBezTo>
                  <a:cubicBezTo>
                    <a:pt x="572" y="2306"/>
                    <a:pt x="1545" y="1904"/>
                    <a:pt x="1714" y="1185"/>
                  </a:cubicBezTo>
                  <a:cubicBezTo>
                    <a:pt x="1746" y="1012"/>
                    <a:pt x="1834" y="955"/>
                    <a:pt x="1943" y="955"/>
                  </a:cubicBezTo>
                  <a:cubicBezTo>
                    <a:pt x="2048" y="955"/>
                    <a:pt x="2171" y="1007"/>
                    <a:pt x="2285" y="1058"/>
                  </a:cubicBezTo>
                  <a:cubicBezTo>
                    <a:pt x="2285" y="656"/>
                    <a:pt x="2242" y="233"/>
                    <a:pt x="1735"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64" name="Google Shape;6364;p35"/>
            <p:cNvSpPr/>
            <p:nvPr/>
          </p:nvSpPr>
          <p:spPr>
            <a:xfrm>
              <a:off x="-853400" y="3754725"/>
              <a:ext cx="70850" cy="55975"/>
            </a:xfrm>
            <a:custGeom>
              <a:avLst/>
              <a:gdLst/>
              <a:ahLst/>
              <a:cxnLst/>
              <a:rect l="l" t="t" r="r" b="b"/>
              <a:pathLst>
                <a:path w="2834" h="2239" extrusionOk="0">
                  <a:moveTo>
                    <a:pt x="2658" y="0"/>
                  </a:moveTo>
                  <a:cubicBezTo>
                    <a:pt x="2102" y="0"/>
                    <a:pt x="70" y="1639"/>
                    <a:pt x="1" y="1950"/>
                  </a:cubicBezTo>
                  <a:cubicBezTo>
                    <a:pt x="37" y="2133"/>
                    <a:pt x="200" y="2239"/>
                    <a:pt x="364" y="2239"/>
                  </a:cubicBezTo>
                  <a:cubicBezTo>
                    <a:pt x="485" y="2239"/>
                    <a:pt x="606" y="2182"/>
                    <a:pt x="677" y="2056"/>
                  </a:cubicBezTo>
                  <a:cubicBezTo>
                    <a:pt x="1248" y="1337"/>
                    <a:pt x="2285" y="1062"/>
                    <a:pt x="2771" y="280"/>
                  </a:cubicBezTo>
                  <a:cubicBezTo>
                    <a:pt x="2833" y="82"/>
                    <a:pt x="2783" y="0"/>
                    <a:pt x="2658"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65" name="Google Shape;6365;p35"/>
            <p:cNvSpPr/>
            <p:nvPr/>
          </p:nvSpPr>
          <p:spPr>
            <a:xfrm>
              <a:off x="-2343900" y="3700375"/>
              <a:ext cx="64525" cy="72450"/>
            </a:xfrm>
            <a:custGeom>
              <a:avLst/>
              <a:gdLst/>
              <a:ahLst/>
              <a:cxnLst/>
              <a:rect l="l" t="t" r="r" b="b"/>
              <a:pathLst>
                <a:path w="2581" h="2898" extrusionOk="0">
                  <a:moveTo>
                    <a:pt x="1333" y="0"/>
                  </a:moveTo>
                  <a:cubicBezTo>
                    <a:pt x="889" y="825"/>
                    <a:pt x="0" y="2454"/>
                    <a:pt x="1290" y="2898"/>
                  </a:cubicBezTo>
                  <a:cubicBezTo>
                    <a:pt x="1409" y="2752"/>
                    <a:pt x="1582" y="2736"/>
                    <a:pt x="1764" y="2736"/>
                  </a:cubicBezTo>
                  <a:cubicBezTo>
                    <a:pt x="1815" y="2736"/>
                    <a:pt x="1868" y="2737"/>
                    <a:pt x="1919" y="2737"/>
                  </a:cubicBezTo>
                  <a:cubicBezTo>
                    <a:pt x="2107" y="2737"/>
                    <a:pt x="2289" y="2720"/>
                    <a:pt x="2411" y="2559"/>
                  </a:cubicBezTo>
                  <a:cubicBezTo>
                    <a:pt x="2389" y="2558"/>
                    <a:pt x="2366" y="2557"/>
                    <a:pt x="2343" y="2557"/>
                  </a:cubicBezTo>
                  <a:cubicBezTo>
                    <a:pt x="2206" y="2557"/>
                    <a:pt x="2066" y="2580"/>
                    <a:pt x="1930" y="2580"/>
                  </a:cubicBezTo>
                  <a:cubicBezTo>
                    <a:pt x="1772" y="2580"/>
                    <a:pt x="1618" y="2549"/>
                    <a:pt x="1481" y="2411"/>
                  </a:cubicBezTo>
                  <a:cubicBezTo>
                    <a:pt x="1100" y="1629"/>
                    <a:pt x="2581" y="318"/>
                    <a:pt x="1333"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66" name="Google Shape;6366;p35"/>
            <p:cNvSpPr/>
            <p:nvPr/>
          </p:nvSpPr>
          <p:spPr>
            <a:xfrm>
              <a:off x="-1185450" y="4084450"/>
              <a:ext cx="52900" cy="46850"/>
            </a:xfrm>
            <a:custGeom>
              <a:avLst/>
              <a:gdLst/>
              <a:ahLst/>
              <a:cxnLst/>
              <a:rect l="l" t="t" r="r" b="b"/>
              <a:pathLst>
                <a:path w="2116" h="1874" extrusionOk="0">
                  <a:moveTo>
                    <a:pt x="1619" y="1"/>
                  </a:moveTo>
                  <a:cubicBezTo>
                    <a:pt x="1160" y="1"/>
                    <a:pt x="641" y="525"/>
                    <a:pt x="276" y="753"/>
                  </a:cubicBezTo>
                  <a:cubicBezTo>
                    <a:pt x="1" y="1049"/>
                    <a:pt x="170" y="1578"/>
                    <a:pt x="445" y="1874"/>
                  </a:cubicBezTo>
                  <a:cubicBezTo>
                    <a:pt x="1291" y="1578"/>
                    <a:pt x="1650" y="880"/>
                    <a:pt x="2116" y="288"/>
                  </a:cubicBezTo>
                  <a:cubicBezTo>
                    <a:pt x="1967" y="80"/>
                    <a:pt x="1798" y="1"/>
                    <a:pt x="1619"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67" name="Google Shape;6367;p35"/>
            <p:cNvSpPr/>
            <p:nvPr/>
          </p:nvSpPr>
          <p:spPr>
            <a:xfrm>
              <a:off x="-1229250" y="4107250"/>
              <a:ext cx="54925" cy="33150"/>
            </a:xfrm>
            <a:custGeom>
              <a:avLst/>
              <a:gdLst/>
              <a:ahLst/>
              <a:cxnLst/>
              <a:rect l="l" t="t" r="r" b="b"/>
              <a:pathLst>
                <a:path w="2197" h="1326" extrusionOk="0">
                  <a:moveTo>
                    <a:pt x="256" y="1"/>
                  </a:moveTo>
                  <a:cubicBezTo>
                    <a:pt x="0" y="1"/>
                    <a:pt x="44" y="176"/>
                    <a:pt x="167" y="666"/>
                  </a:cubicBezTo>
                  <a:cubicBezTo>
                    <a:pt x="615" y="1114"/>
                    <a:pt x="919" y="1326"/>
                    <a:pt x="1254" y="1326"/>
                  </a:cubicBezTo>
                  <a:cubicBezTo>
                    <a:pt x="1519" y="1326"/>
                    <a:pt x="1804" y="1193"/>
                    <a:pt x="2197" y="941"/>
                  </a:cubicBezTo>
                  <a:lnTo>
                    <a:pt x="2197" y="327"/>
                  </a:lnTo>
                  <a:cubicBezTo>
                    <a:pt x="1816" y="95"/>
                    <a:pt x="1372" y="264"/>
                    <a:pt x="991" y="137"/>
                  </a:cubicBezTo>
                  <a:cubicBezTo>
                    <a:pt x="630" y="54"/>
                    <a:pt x="397" y="1"/>
                    <a:pt x="256"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68" name="Google Shape;6368;p35"/>
            <p:cNvSpPr/>
            <p:nvPr/>
          </p:nvSpPr>
          <p:spPr>
            <a:xfrm>
              <a:off x="-1212950" y="3839725"/>
              <a:ext cx="111600" cy="76650"/>
            </a:xfrm>
            <a:custGeom>
              <a:avLst/>
              <a:gdLst/>
              <a:ahLst/>
              <a:cxnLst/>
              <a:rect l="l" t="t" r="r" b="b"/>
              <a:pathLst>
                <a:path w="4464" h="3066" extrusionOk="0">
                  <a:moveTo>
                    <a:pt x="3772" y="1"/>
                  </a:moveTo>
                  <a:cubicBezTo>
                    <a:pt x="2618" y="1"/>
                    <a:pt x="3318" y="1426"/>
                    <a:pt x="1947" y="1554"/>
                  </a:cubicBezTo>
                  <a:cubicBezTo>
                    <a:pt x="1926" y="2463"/>
                    <a:pt x="487" y="2146"/>
                    <a:pt x="1" y="2696"/>
                  </a:cubicBezTo>
                  <a:cubicBezTo>
                    <a:pt x="87" y="2953"/>
                    <a:pt x="240" y="3065"/>
                    <a:pt x="448" y="3065"/>
                  </a:cubicBezTo>
                  <a:cubicBezTo>
                    <a:pt x="548" y="3065"/>
                    <a:pt x="660" y="3040"/>
                    <a:pt x="784" y="2992"/>
                  </a:cubicBezTo>
                  <a:cubicBezTo>
                    <a:pt x="1439" y="2082"/>
                    <a:pt x="3279" y="2082"/>
                    <a:pt x="3173" y="729"/>
                  </a:cubicBezTo>
                  <a:cubicBezTo>
                    <a:pt x="3122" y="484"/>
                    <a:pt x="3487" y="270"/>
                    <a:pt x="3784" y="270"/>
                  </a:cubicBezTo>
                  <a:cubicBezTo>
                    <a:pt x="3975" y="270"/>
                    <a:pt x="4138" y="358"/>
                    <a:pt x="4146" y="581"/>
                  </a:cubicBezTo>
                  <a:cubicBezTo>
                    <a:pt x="4358" y="475"/>
                    <a:pt x="4379" y="263"/>
                    <a:pt x="4464" y="115"/>
                  </a:cubicBezTo>
                  <a:cubicBezTo>
                    <a:pt x="4178" y="35"/>
                    <a:pt x="3952" y="1"/>
                    <a:pt x="3772"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69" name="Google Shape;6369;p35"/>
            <p:cNvSpPr/>
            <p:nvPr/>
          </p:nvSpPr>
          <p:spPr>
            <a:xfrm>
              <a:off x="-1453300" y="3905525"/>
              <a:ext cx="62725" cy="53325"/>
            </a:xfrm>
            <a:custGeom>
              <a:avLst/>
              <a:gdLst/>
              <a:ahLst/>
              <a:cxnLst/>
              <a:rect l="l" t="t" r="r" b="b"/>
              <a:pathLst>
                <a:path w="2509" h="2133" extrusionOk="0">
                  <a:moveTo>
                    <a:pt x="1684" y="0"/>
                  </a:moveTo>
                  <a:cubicBezTo>
                    <a:pt x="1113" y="275"/>
                    <a:pt x="605" y="656"/>
                    <a:pt x="182" y="1142"/>
                  </a:cubicBezTo>
                  <a:cubicBezTo>
                    <a:pt x="0" y="1753"/>
                    <a:pt x="42" y="2133"/>
                    <a:pt x="273" y="2133"/>
                  </a:cubicBezTo>
                  <a:cubicBezTo>
                    <a:pt x="418" y="2133"/>
                    <a:pt x="637" y="1984"/>
                    <a:pt x="923" y="1650"/>
                  </a:cubicBezTo>
                  <a:cubicBezTo>
                    <a:pt x="1853" y="1290"/>
                    <a:pt x="2509" y="1311"/>
                    <a:pt x="1684" y="191"/>
                  </a:cubicBezTo>
                  <a:cubicBezTo>
                    <a:pt x="1747" y="169"/>
                    <a:pt x="1769" y="42"/>
                    <a:pt x="1684"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70" name="Google Shape;6370;p35"/>
            <p:cNvSpPr/>
            <p:nvPr/>
          </p:nvSpPr>
          <p:spPr>
            <a:xfrm>
              <a:off x="-1616375" y="3758075"/>
              <a:ext cx="48150" cy="53125"/>
            </a:xfrm>
            <a:custGeom>
              <a:avLst/>
              <a:gdLst/>
              <a:ahLst/>
              <a:cxnLst/>
              <a:rect l="l" t="t" r="r" b="b"/>
              <a:pathLst>
                <a:path w="1926" h="2125" extrusionOk="0">
                  <a:moveTo>
                    <a:pt x="769" y="0"/>
                  </a:moveTo>
                  <a:cubicBezTo>
                    <a:pt x="512" y="0"/>
                    <a:pt x="248" y="64"/>
                    <a:pt x="1" y="188"/>
                  </a:cubicBezTo>
                  <a:cubicBezTo>
                    <a:pt x="149" y="442"/>
                    <a:pt x="487" y="590"/>
                    <a:pt x="234" y="928"/>
                  </a:cubicBezTo>
                  <a:cubicBezTo>
                    <a:pt x="593" y="1288"/>
                    <a:pt x="276" y="1732"/>
                    <a:pt x="466" y="2112"/>
                  </a:cubicBezTo>
                  <a:cubicBezTo>
                    <a:pt x="516" y="2121"/>
                    <a:pt x="562" y="2125"/>
                    <a:pt x="605" y="2125"/>
                  </a:cubicBezTo>
                  <a:cubicBezTo>
                    <a:pt x="1453" y="2125"/>
                    <a:pt x="1000" y="611"/>
                    <a:pt x="1926" y="611"/>
                  </a:cubicBezTo>
                  <a:cubicBezTo>
                    <a:pt x="1644" y="195"/>
                    <a:pt x="1217" y="0"/>
                    <a:pt x="769"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71" name="Google Shape;6371;p35"/>
            <p:cNvSpPr/>
            <p:nvPr/>
          </p:nvSpPr>
          <p:spPr>
            <a:xfrm>
              <a:off x="-1733750" y="4083050"/>
              <a:ext cx="57675" cy="47200"/>
            </a:xfrm>
            <a:custGeom>
              <a:avLst/>
              <a:gdLst/>
              <a:ahLst/>
              <a:cxnLst/>
              <a:rect l="l" t="t" r="r" b="b"/>
              <a:pathLst>
                <a:path w="2307" h="1888" extrusionOk="0">
                  <a:moveTo>
                    <a:pt x="1083" y="0"/>
                  </a:moveTo>
                  <a:cubicBezTo>
                    <a:pt x="871" y="0"/>
                    <a:pt x="661" y="47"/>
                    <a:pt x="466" y="153"/>
                  </a:cubicBezTo>
                  <a:lnTo>
                    <a:pt x="445" y="153"/>
                  </a:lnTo>
                  <a:cubicBezTo>
                    <a:pt x="1" y="1549"/>
                    <a:pt x="530" y="1613"/>
                    <a:pt x="1756" y="1888"/>
                  </a:cubicBezTo>
                  <a:cubicBezTo>
                    <a:pt x="1650" y="1486"/>
                    <a:pt x="2116" y="1486"/>
                    <a:pt x="2306" y="1274"/>
                  </a:cubicBezTo>
                  <a:lnTo>
                    <a:pt x="2306" y="1274"/>
                  </a:lnTo>
                  <a:cubicBezTo>
                    <a:pt x="2229" y="1288"/>
                    <a:pt x="2154" y="1295"/>
                    <a:pt x="2084" y="1295"/>
                  </a:cubicBezTo>
                  <a:cubicBezTo>
                    <a:pt x="1400" y="1295"/>
                    <a:pt x="1034" y="676"/>
                    <a:pt x="1206" y="5"/>
                  </a:cubicBezTo>
                  <a:cubicBezTo>
                    <a:pt x="1165" y="2"/>
                    <a:pt x="1124" y="0"/>
                    <a:pt x="1083"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72" name="Google Shape;6372;p35"/>
            <p:cNvSpPr/>
            <p:nvPr/>
          </p:nvSpPr>
          <p:spPr>
            <a:xfrm>
              <a:off x="-1208000" y="3821450"/>
              <a:ext cx="62225" cy="45350"/>
            </a:xfrm>
            <a:custGeom>
              <a:avLst/>
              <a:gdLst/>
              <a:ahLst/>
              <a:cxnLst/>
              <a:rect l="l" t="t" r="r" b="b"/>
              <a:pathLst>
                <a:path w="2489" h="1814" extrusionOk="0">
                  <a:moveTo>
                    <a:pt x="1897" y="0"/>
                  </a:moveTo>
                  <a:lnTo>
                    <a:pt x="839" y="677"/>
                  </a:lnTo>
                  <a:cubicBezTo>
                    <a:pt x="879" y="933"/>
                    <a:pt x="1" y="1813"/>
                    <a:pt x="478" y="1813"/>
                  </a:cubicBezTo>
                  <a:cubicBezTo>
                    <a:pt x="513" y="1813"/>
                    <a:pt x="556" y="1808"/>
                    <a:pt x="607" y="1798"/>
                  </a:cubicBezTo>
                  <a:cubicBezTo>
                    <a:pt x="1262" y="1312"/>
                    <a:pt x="2489" y="1164"/>
                    <a:pt x="1897"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73" name="Google Shape;6373;p35"/>
            <p:cNvSpPr/>
            <p:nvPr/>
          </p:nvSpPr>
          <p:spPr>
            <a:xfrm>
              <a:off x="-2325400" y="3681825"/>
              <a:ext cx="40100" cy="78850"/>
            </a:xfrm>
            <a:custGeom>
              <a:avLst/>
              <a:gdLst/>
              <a:ahLst/>
              <a:cxnLst/>
              <a:rect l="l" t="t" r="r" b="b"/>
              <a:pathLst>
                <a:path w="1604" h="3154" extrusionOk="0">
                  <a:moveTo>
                    <a:pt x="1244" y="1"/>
                  </a:moveTo>
                  <a:cubicBezTo>
                    <a:pt x="939" y="1"/>
                    <a:pt x="529" y="310"/>
                    <a:pt x="593" y="742"/>
                  </a:cubicBezTo>
                  <a:cubicBezTo>
                    <a:pt x="1587" y="1313"/>
                    <a:pt x="1" y="2307"/>
                    <a:pt x="741" y="3153"/>
                  </a:cubicBezTo>
                  <a:cubicBezTo>
                    <a:pt x="698" y="2942"/>
                    <a:pt x="804" y="2709"/>
                    <a:pt x="1016" y="2603"/>
                  </a:cubicBezTo>
                  <a:cubicBezTo>
                    <a:pt x="1143" y="2328"/>
                    <a:pt x="1164" y="2011"/>
                    <a:pt x="1121" y="1715"/>
                  </a:cubicBezTo>
                  <a:cubicBezTo>
                    <a:pt x="1396" y="1334"/>
                    <a:pt x="1143" y="827"/>
                    <a:pt x="1544" y="467"/>
                  </a:cubicBezTo>
                  <a:cubicBezTo>
                    <a:pt x="1604" y="138"/>
                    <a:pt x="1447" y="1"/>
                    <a:pt x="1244"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74" name="Google Shape;6374;p35"/>
            <p:cNvSpPr/>
            <p:nvPr/>
          </p:nvSpPr>
          <p:spPr>
            <a:xfrm>
              <a:off x="-1236725" y="4088800"/>
              <a:ext cx="61875" cy="35100"/>
            </a:xfrm>
            <a:custGeom>
              <a:avLst/>
              <a:gdLst/>
              <a:ahLst/>
              <a:cxnLst/>
              <a:rect l="l" t="t" r="r" b="b"/>
              <a:pathLst>
                <a:path w="2475" h="1404" extrusionOk="0">
                  <a:moveTo>
                    <a:pt x="1116" y="0"/>
                  </a:moveTo>
                  <a:cubicBezTo>
                    <a:pt x="773" y="0"/>
                    <a:pt x="529" y="325"/>
                    <a:pt x="191" y="325"/>
                  </a:cubicBezTo>
                  <a:cubicBezTo>
                    <a:pt x="106" y="706"/>
                    <a:pt x="0" y="1171"/>
                    <a:pt x="444" y="1404"/>
                  </a:cubicBezTo>
                  <a:cubicBezTo>
                    <a:pt x="396" y="1017"/>
                    <a:pt x="483" y="906"/>
                    <a:pt x="623" y="906"/>
                  </a:cubicBezTo>
                  <a:cubicBezTo>
                    <a:pt x="809" y="906"/>
                    <a:pt x="1087" y="1099"/>
                    <a:pt x="1269" y="1099"/>
                  </a:cubicBezTo>
                  <a:cubicBezTo>
                    <a:pt x="1310" y="1099"/>
                    <a:pt x="1346" y="1090"/>
                    <a:pt x="1375" y="1065"/>
                  </a:cubicBezTo>
                  <a:cubicBezTo>
                    <a:pt x="1476" y="964"/>
                    <a:pt x="1364" y="747"/>
                    <a:pt x="1503" y="747"/>
                  </a:cubicBezTo>
                  <a:cubicBezTo>
                    <a:pt x="1509" y="747"/>
                    <a:pt x="1516" y="747"/>
                    <a:pt x="1523" y="748"/>
                  </a:cubicBezTo>
                  <a:cubicBezTo>
                    <a:pt x="1692" y="769"/>
                    <a:pt x="1523" y="960"/>
                    <a:pt x="1565" y="1065"/>
                  </a:cubicBezTo>
                  <a:cubicBezTo>
                    <a:pt x="1648" y="1148"/>
                    <a:pt x="1733" y="1176"/>
                    <a:pt x="1818" y="1176"/>
                  </a:cubicBezTo>
                  <a:cubicBezTo>
                    <a:pt x="2000" y="1176"/>
                    <a:pt x="2186" y="1047"/>
                    <a:pt x="2366" y="1047"/>
                  </a:cubicBezTo>
                  <a:cubicBezTo>
                    <a:pt x="2402" y="1047"/>
                    <a:pt x="2439" y="1053"/>
                    <a:pt x="2475" y="1065"/>
                  </a:cubicBezTo>
                  <a:cubicBezTo>
                    <a:pt x="2390" y="473"/>
                    <a:pt x="1967" y="177"/>
                    <a:pt x="1396" y="71"/>
                  </a:cubicBezTo>
                  <a:cubicBezTo>
                    <a:pt x="1295" y="21"/>
                    <a:pt x="1202" y="0"/>
                    <a:pt x="1116"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75" name="Google Shape;6375;p35"/>
            <p:cNvSpPr/>
            <p:nvPr/>
          </p:nvSpPr>
          <p:spPr>
            <a:xfrm>
              <a:off x="-1155825" y="4050400"/>
              <a:ext cx="40725" cy="41250"/>
            </a:xfrm>
            <a:custGeom>
              <a:avLst/>
              <a:gdLst/>
              <a:ahLst/>
              <a:cxnLst/>
              <a:rect l="l" t="t" r="r" b="b"/>
              <a:pathLst>
                <a:path w="1629" h="1650" extrusionOk="0">
                  <a:moveTo>
                    <a:pt x="1354" y="0"/>
                  </a:moveTo>
                  <a:lnTo>
                    <a:pt x="1354" y="0"/>
                  </a:lnTo>
                  <a:cubicBezTo>
                    <a:pt x="635" y="973"/>
                    <a:pt x="635" y="973"/>
                    <a:pt x="0" y="994"/>
                  </a:cubicBezTo>
                  <a:lnTo>
                    <a:pt x="0" y="1481"/>
                  </a:lnTo>
                  <a:cubicBezTo>
                    <a:pt x="88" y="1528"/>
                    <a:pt x="188" y="1539"/>
                    <a:pt x="291" y="1539"/>
                  </a:cubicBezTo>
                  <a:cubicBezTo>
                    <a:pt x="372" y="1539"/>
                    <a:pt x="455" y="1532"/>
                    <a:pt x="538" y="1532"/>
                  </a:cubicBezTo>
                  <a:cubicBezTo>
                    <a:pt x="677" y="1532"/>
                    <a:pt x="813" y="1551"/>
                    <a:pt x="931" y="1650"/>
                  </a:cubicBezTo>
                  <a:cubicBezTo>
                    <a:pt x="1375" y="1438"/>
                    <a:pt x="1438" y="1036"/>
                    <a:pt x="1607" y="677"/>
                  </a:cubicBezTo>
                  <a:cubicBezTo>
                    <a:pt x="1311" y="529"/>
                    <a:pt x="1629" y="169"/>
                    <a:pt x="1354"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76" name="Google Shape;6376;p35"/>
            <p:cNvSpPr/>
            <p:nvPr/>
          </p:nvSpPr>
          <p:spPr>
            <a:xfrm>
              <a:off x="-2706625" y="4069925"/>
              <a:ext cx="49725" cy="45725"/>
            </a:xfrm>
            <a:custGeom>
              <a:avLst/>
              <a:gdLst/>
              <a:ahLst/>
              <a:cxnLst/>
              <a:rect l="l" t="t" r="r" b="b"/>
              <a:pathLst>
                <a:path w="1989" h="1829" extrusionOk="0">
                  <a:moveTo>
                    <a:pt x="1658" y="1"/>
                  </a:moveTo>
                  <a:cubicBezTo>
                    <a:pt x="1179" y="1"/>
                    <a:pt x="1051" y="430"/>
                    <a:pt x="741" y="657"/>
                  </a:cubicBezTo>
                  <a:cubicBezTo>
                    <a:pt x="403" y="996"/>
                    <a:pt x="85" y="1355"/>
                    <a:pt x="1" y="1799"/>
                  </a:cubicBezTo>
                  <a:cubicBezTo>
                    <a:pt x="67" y="1819"/>
                    <a:pt x="128" y="1828"/>
                    <a:pt x="184" y="1828"/>
                  </a:cubicBezTo>
                  <a:cubicBezTo>
                    <a:pt x="724" y="1828"/>
                    <a:pt x="848" y="997"/>
                    <a:pt x="1372" y="997"/>
                  </a:cubicBezTo>
                  <a:cubicBezTo>
                    <a:pt x="1490" y="997"/>
                    <a:pt x="1629" y="1039"/>
                    <a:pt x="1799" y="1144"/>
                  </a:cubicBezTo>
                  <a:cubicBezTo>
                    <a:pt x="1735" y="763"/>
                    <a:pt x="1989" y="361"/>
                    <a:pt x="1693" y="2"/>
                  </a:cubicBezTo>
                  <a:cubicBezTo>
                    <a:pt x="1681" y="1"/>
                    <a:pt x="1670" y="1"/>
                    <a:pt x="1658"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77" name="Google Shape;6377;p35"/>
            <p:cNvSpPr/>
            <p:nvPr/>
          </p:nvSpPr>
          <p:spPr>
            <a:xfrm>
              <a:off x="-2283100" y="3669175"/>
              <a:ext cx="56600" cy="63475"/>
            </a:xfrm>
            <a:custGeom>
              <a:avLst/>
              <a:gdLst/>
              <a:ahLst/>
              <a:cxnLst/>
              <a:rect l="l" t="t" r="r" b="b"/>
              <a:pathLst>
                <a:path w="2264" h="2539" extrusionOk="0">
                  <a:moveTo>
                    <a:pt x="1079" y="0"/>
                  </a:moveTo>
                  <a:cubicBezTo>
                    <a:pt x="1037" y="127"/>
                    <a:pt x="931" y="318"/>
                    <a:pt x="973" y="360"/>
                  </a:cubicBezTo>
                  <a:cubicBezTo>
                    <a:pt x="2264" y="1185"/>
                    <a:pt x="1" y="2094"/>
                    <a:pt x="1269" y="2538"/>
                  </a:cubicBezTo>
                  <a:cubicBezTo>
                    <a:pt x="1058" y="1798"/>
                    <a:pt x="1735" y="1417"/>
                    <a:pt x="2179" y="931"/>
                  </a:cubicBezTo>
                  <a:cubicBezTo>
                    <a:pt x="1883" y="529"/>
                    <a:pt x="1523" y="212"/>
                    <a:pt x="1079"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78" name="Google Shape;6378;p35"/>
            <p:cNvSpPr/>
            <p:nvPr/>
          </p:nvSpPr>
          <p:spPr>
            <a:xfrm>
              <a:off x="-792475" y="3742675"/>
              <a:ext cx="64400" cy="38575"/>
            </a:xfrm>
            <a:custGeom>
              <a:avLst/>
              <a:gdLst/>
              <a:ahLst/>
              <a:cxnLst/>
              <a:rect l="l" t="t" r="r" b="b"/>
              <a:pathLst>
                <a:path w="2576" h="1543" extrusionOk="0">
                  <a:moveTo>
                    <a:pt x="1244" y="0"/>
                  </a:moveTo>
                  <a:lnTo>
                    <a:pt x="1032" y="43"/>
                  </a:lnTo>
                  <a:cubicBezTo>
                    <a:pt x="1" y="909"/>
                    <a:pt x="355" y="1543"/>
                    <a:pt x="1021" y="1543"/>
                  </a:cubicBezTo>
                  <a:cubicBezTo>
                    <a:pt x="1378" y="1543"/>
                    <a:pt x="1826" y="1360"/>
                    <a:pt x="2195" y="931"/>
                  </a:cubicBezTo>
                  <a:lnTo>
                    <a:pt x="2365" y="910"/>
                  </a:lnTo>
                  <a:cubicBezTo>
                    <a:pt x="2576" y="762"/>
                    <a:pt x="2428" y="529"/>
                    <a:pt x="2195" y="529"/>
                  </a:cubicBezTo>
                  <a:cubicBezTo>
                    <a:pt x="2117" y="550"/>
                    <a:pt x="2047" y="560"/>
                    <a:pt x="1984" y="560"/>
                  </a:cubicBezTo>
                  <a:cubicBezTo>
                    <a:pt x="1606" y="560"/>
                    <a:pt x="1479" y="218"/>
                    <a:pt x="1244"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79" name="Google Shape;6379;p35"/>
            <p:cNvSpPr/>
            <p:nvPr/>
          </p:nvSpPr>
          <p:spPr>
            <a:xfrm>
              <a:off x="-1240425" y="3873700"/>
              <a:ext cx="47600" cy="44775"/>
            </a:xfrm>
            <a:custGeom>
              <a:avLst/>
              <a:gdLst/>
              <a:ahLst/>
              <a:cxnLst/>
              <a:rect l="l" t="t" r="r" b="b"/>
              <a:pathLst>
                <a:path w="1904" h="1791" extrusionOk="0">
                  <a:moveTo>
                    <a:pt x="882" y="1"/>
                  </a:moveTo>
                  <a:cubicBezTo>
                    <a:pt x="710" y="1"/>
                    <a:pt x="531" y="143"/>
                    <a:pt x="402" y="512"/>
                  </a:cubicBezTo>
                  <a:cubicBezTo>
                    <a:pt x="0" y="1098"/>
                    <a:pt x="805" y="1790"/>
                    <a:pt x="1452" y="1790"/>
                  </a:cubicBezTo>
                  <a:cubicBezTo>
                    <a:pt x="1622" y="1790"/>
                    <a:pt x="1780" y="1743"/>
                    <a:pt x="1904" y="1633"/>
                  </a:cubicBezTo>
                  <a:cubicBezTo>
                    <a:pt x="1586" y="1633"/>
                    <a:pt x="1290" y="1612"/>
                    <a:pt x="1163" y="1294"/>
                  </a:cubicBezTo>
                  <a:cubicBezTo>
                    <a:pt x="1673" y="844"/>
                    <a:pt x="1301" y="1"/>
                    <a:pt x="882"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80" name="Google Shape;6380;p35"/>
            <p:cNvSpPr/>
            <p:nvPr/>
          </p:nvSpPr>
          <p:spPr>
            <a:xfrm>
              <a:off x="-1146850" y="3808550"/>
              <a:ext cx="59925" cy="25625"/>
            </a:xfrm>
            <a:custGeom>
              <a:avLst/>
              <a:gdLst/>
              <a:ahLst/>
              <a:cxnLst/>
              <a:rect l="l" t="t" r="r" b="b"/>
              <a:pathLst>
                <a:path w="2397" h="1025" extrusionOk="0">
                  <a:moveTo>
                    <a:pt x="1087" y="0"/>
                  </a:moveTo>
                  <a:cubicBezTo>
                    <a:pt x="682" y="0"/>
                    <a:pt x="250" y="94"/>
                    <a:pt x="1" y="242"/>
                  </a:cubicBezTo>
                  <a:cubicBezTo>
                    <a:pt x="593" y="538"/>
                    <a:pt x="1333" y="580"/>
                    <a:pt x="1862" y="1024"/>
                  </a:cubicBezTo>
                  <a:cubicBezTo>
                    <a:pt x="2396" y="276"/>
                    <a:pt x="1782" y="0"/>
                    <a:pt x="1087"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81" name="Google Shape;6381;p35"/>
            <p:cNvSpPr/>
            <p:nvPr/>
          </p:nvSpPr>
          <p:spPr>
            <a:xfrm>
              <a:off x="-1169575" y="4020525"/>
              <a:ext cx="55000" cy="23225"/>
            </a:xfrm>
            <a:custGeom>
              <a:avLst/>
              <a:gdLst/>
              <a:ahLst/>
              <a:cxnLst/>
              <a:rect l="l" t="t" r="r" b="b"/>
              <a:pathLst>
                <a:path w="2200" h="929" extrusionOk="0">
                  <a:moveTo>
                    <a:pt x="1519" y="0"/>
                  </a:moveTo>
                  <a:cubicBezTo>
                    <a:pt x="1011" y="0"/>
                    <a:pt x="375" y="354"/>
                    <a:pt x="0" y="582"/>
                  </a:cubicBezTo>
                  <a:cubicBezTo>
                    <a:pt x="71" y="565"/>
                    <a:pt x="137" y="558"/>
                    <a:pt x="200" y="558"/>
                  </a:cubicBezTo>
                  <a:cubicBezTo>
                    <a:pt x="652" y="558"/>
                    <a:pt x="921" y="928"/>
                    <a:pt x="1243" y="928"/>
                  </a:cubicBezTo>
                  <a:cubicBezTo>
                    <a:pt x="1399" y="928"/>
                    <a:pt x="1568" y="841"/>
                    <a:pt x="1777" y="582"/>
                  </a:cubicBezTo>
                  <a:cubicBezTo>
                    <a:pt x="1865" y="494"/>
                    <a:pt x="1997" y="450"/>
                    <a:pt x="2124" y="450"/>
                  </a:cubicBezTo>
                  <a:cubicBezTo>
                    <a:pt x="2150" y="450"/>
                    <a:pt x="2175" y="451"/>
                    <a:pt x="2200" y="455"/>
                  </a:cubicBezTo>
                  <a:cubicBezTo>
                    <a:pt x="2068" y="120"/>
                    <a:pt x="1815" y="0"/>
                    <a:pt x="1519"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82" name="Google Shape;6382;p35"/>
            <p:cNvSpPr/>
            <p:nvPr/>
          </p:nvSpPr>
          <p:spPr>
            <a:xfrm>
              <a:off x="-745525" y="3725025"/>
              <a:ext cx="41775" cy="41450"/>
            </a:xfrm>
            <a:custGeom>
              <a:avLst/>
              <a:gdLst/>
              <a:ahLst/>
              <a:cxnLst/>
              <a:rect l="l" t="t" r="r" b="b"/>
              <a:pathLst>
                <a:path w="1671" h="1658" extrusionOk="0">
                  <a:moveTo>
                    <a:pt x="624" y="1"/>
                  </a:moveTo>
                  <a:cubicBezTo>
                    <a:pt x="459" y="1"/>
                    <a:pt x="286" y="63"/>
                    <a:pt x="106" y="177"/>
                  </a:cubicBezTo>
                  <a:cubicBezTo>
                    <a:pt x="0" y="495"/>
                    <a:pt x="529" y="643"/>
                    <a:pt x="381" y="981"/>
                  </a:cubicBezTo>
                  <a:cubicBezTo>
                    <a:pt x="360" y="1087"/>
                    <a:pt x="402" y="1193"/>
                    <a:pt x="465" y="1277"/>
                  </a:cubicBezTo>
                  <a:lnTo>
                    <a:pt x="487" y="1616"/>
                  </a:lnTo>
                  <a:cubicBezTo>
                    <a:pt x="550" y="1637"/>
                    <a:pt x="592" y="1637"/>
                    <a:pt x="656" y="1658"/>
                  </a:cubicBezTo>
                  <a:cubicBezTo>
                    <a:pt x="952" y="1256"/>
                    <a:pt x="1671" y="854"/>
                    <a:pt x="1206" y="304"/>
                  </a:cubicBezTo>
                  <a:cubicBezTo>
                    <a:pt x="1019" y="95"/>
                    <a:pt x="827" y="1"/>
                    <a:pt x="624"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83" name="Google Shape;6383;p35"/>
            <p:cNvSpPr/>
            <p:nvPr/>
          </p:nvSpPr>
          <p:spPr>
            <a:xfrm>
              <a:off x="-2762125" y="4128650"/>
              <a:ext cx="51300" cy="41350"/>
            </a:xfrm>
            <a:custGeom>
              <a:avLst/>
              <a:gdLst/>
              <a:ahLst/>
              <a:cxnLst/>
              <a:rect l="l" t="t" r="r" b="b"/>
              <a:pathLst>
                <a:path w="2052" h="1654" extrusionOk="0">
                  <a:moveTo>
                    <a:pt x="1946" y="0"/>
                  </a:moveTo>
                  <a:cubicBezTo>
                    <a:pt x="1396" y="21"/>
                    <a:pt x="1015" y="381"/>
                    <a:pt x="550" y="550"/>
                  </a:cubicBezTo>
                  <a:cubicBezTo>
                    <a:pt x="570" y="862"/>
                    <a:pt x="589" y="1192"/>
                    <a:pt x="128" y="1192"/>
                  </a:cubicBezTo>
                  <a:cubicBezTo>
                    <a:pt x="89" y="1192"/>
                    <a:pt x="46" y="1189"/>
                    <a:pt x="0" y="1185"/>
                  </a:cubicBezTo>
                  <a:lnTo>
                    <a:pt x="0" y="1185"/>
                  </a:lnTo>
                  <a:cubicBezTo>
                    <a:pt x="218" y="1363"/>
                    <a:pt x="325" y="1654"/>
                    <a:pt x="670" y="1654"/>
                  </a:cubicBezTo>
                  <a:cubicBezTo>
                    <a:pt x="692" y="1654"/>
                    <a:pt x="716" y="1652"/>
                    <a:pt x="740" y="1650"/>
                  </a:cubicBezTo>
                  <a:cubicBezTo>
                    <a:pt x="1290" y="1185"/>
                    <a:pt x="1354" y="444"/>
                    <a:pt x="2052" y="64"/>
                  </a:cubicBezTo>
                  <a:lnTo>
                    <a:pt x="1946" y="0"/>
                  </a:ln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84" name="Google Shape;6384;p35"/>
            <p:cNvSpPr/>
            <p:nvPr/>
          </p:nvSpPr>
          <p:spPr>
            <a:xfrm>
              <a:off x="-1231025" y="4054625"/>
              <a:ext cx="54075" cy="42050"/>
            </a:xfrm>
            <a:custGeom>
              <a:avLst/>
              <a:gdLst/>
              <a:ahLst/>
              <a:cxnLst/>
              <a:rect l="l" t="t" r="r" b="b"/>
              <a:pathLst>
                <a:path w="2163" h="1682" extrusionOk="0">
                  <a:moveTo>
                    <a:pt x="1908" y="0"/>
                  </a:moveTo>
                  <a:cubicBezTo>
                    <a:pt x="1253" y="0"/>
                    <a:pt x="1232" y="804"/>
                    <a:pt x="576" y="804"/>
                  </a:cubicBezTo>
                  <a:cubicBezTo>
                    <a:pt x="407" y="1015"/>
                    <a:pt x="216" y="1248"/>
                    <a:pt x="26" y="1460"/>
                  </a:cubicBezTo>
                  <a:cubicBezTo>
                    <a:pt x="1" y="1625"/>
                    <a:pt x="71" y="1682"/>
                    <a:pt x="189" y="1682"/>
                  </a:cubicBezTo>
                  <a:cubicBezTo>
                    <a:pt x="438" y="1682"/>
                    <a:pt x="899" y="1431"/>
                    <a:pt x="1113" y="1431"/>
                  </a:cubicBezTo>
                  <a:cubicBezTo>
                    <a:pt x="1134" y="1431"/>
                    <a:pt x="1152" y="1433"/>
                    <a:pt x="1168" y="1438"/>
                  </a:cubicBezTo>
                  <a:cubicBezTo>
                    <a:pt x="1337" y="1100"/>
                    <a:pt x="1464" y="719"/>
                    <a:pt x="1845" y="444"/>
                  </a:cubicBezTo>
                  <a:cubicBezTo>
                    <a:pt x="2014" y="339"/>
                    <a:pt x="2162" y="191"/>
                    <a:pt x="1908"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85" name="Google Shape;6385;p35"/>
            <p:cNvSpPr/>
            <p:nvPr/>
          </p:nvSpPr>
          <p:spPr>
            <a:xfrm>
              <a:off x="-1988600" y="4013900"/>
              <a:ext cx="43400" cy="40750"/>
            </a:xfrm>
            <a:custGeom>
              <a:avLst/>
              <a:gdLst/>
              <a:ahLst/>
              <a:cxnLst/>
              <a:rect l="l" t="t" r="r" b="b"/>
              <a:pathLst>
                <a:path w="1736" h="1630" extrusionOk="0">
                  <a:moveTo>
                    <a:pt x="593" y="1"/>
                  </a:moveTo>
                  <a:cubicBezTo>
                    <a:pt x="1" y="593"/>
                    <a:pt x="276" y="1291"/>
                    <a:pt x="974" y="1629"/>
                  </a:cubicBezTo>
                  <a:cubicBezTo>
                    <a:pt x="1012" y="1626"/>
                    <a:pt x="1050" y="1625"/>
                    <a:pt x="1088" y="1625"/>
                  </a:cubicBezTo>
                  <a:cubicBezTo>
                    <a:pt x="1151" y="1625"/>
                    <a:pt x="1213" y="1628"/>
                    <a:pt x="1274" y="1628"/>
                  </a:cubicBezTo>
                  <a:cubicBezTo>
                    <a:pt x="1449" y="1628"/>
                    <a:pt x="1614" y="1609"/>
                    <a:pt x="1735" y="1460"/>
                  </a:cubicBezTo>
                  <a:cubicBezTo>
                    <a:pt x="614" y="1375"/>
                    <a:pt x="1629" y="804"/>
                    <a:pt x="656" y="43"/>
                  </a:cubicBezTo>
                  <a:lnTo>
                    <a:pt x="593" y="1"/>
                  </a:ln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86" name="Google Shape;6386;p35"/>
            <p:cNvSpPr/>
            <p:nvPr/>
          </p:nvSpPr>
          <p:spPr>
            <a:xfrm>
              <a:off x="-1652850" y="3761175"/>
              <a:ext cx="37575" cy="32625"/>
            </a:xfrm>
            <a:custGeom>
              <a:avLst/>
              <a:gdLst/>
              <a:ahLst/>
              <a:cxnLst/>
              <a:rect l="l" t="t" r="r" b="b"/>
              <a:pathLst>
                <a:path w="1503" h="1305" extrusionOk="0">
                  <a:moveTo>
                    <a:pt x="1502" y="0"/>
                  </a:moveTo>
                  <a:cubicBezTo>
                    <a:pt x="847" y="191"/>
                    <a:pt x="297" y="656"/>
                    <a:pt x="1" y="1269"/>
                  </a:cubicBezTo>
                  <a:cubicBezTo>
                    <a:pt x="124" y="1294"/>
                    <a:pt x="235" y="1305"/>
                    <a:pt x="334" y="1305"/>
                  </a:cubicBezTo>
                  <a:cubicBezTo>
                    <a:pt x="1098" y="1305"/>
                    <a:pt x="1184" y="638"/>
                    <a:pt x="1502" y="170"/>
                  </a:cubicBezTo>
                  <a:lnTo>
                    <a:pt x="1502" y="0"/>
                  </a:ln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87" name="Google Shape;6387;p35"/>
            <p:cNvSpPr/>
            <p:nvPr/>
          </p:nvSpPr>
          <p:spPr>
            <a:xfrm>
              <a:off x="-1086575" y="3644850"/>
              <a:ext cx="51850" cy="47625"/>
            </a:xfrm>
            <a:custGeom>
              <a:avLst/>
              <a:gdLst/>
              <a:ahLst/>
              <a:cxnLst/>
              <a:rect l="l" t="t" r="r" b="b"/>
              <a:pathLst>
                <a:path w="2074" h="1905" extrusionOk="0">
                  <a:moveTo>
                    <a:pt x="952" y="1"/>
                  </a:moveTo>
                  <a:lnTo>
                    <a:pt x="952" y="1"/>
                  </a:lnTo>
                  <a:cubicBezTo>
                    <a:pt x="1" y="825"/>
                    <a:pt x="1946" y="1164"/>
                    <a:pt x="593" y="1460"/>
                  </a:cubicBezTo>
                  <a:lnTo>
                    <a:pt x="1333" y="1904"/>
                  </a:lnTo>
                  <a:cubicBezTo>
                    <a:pt x="1587" y="1650"/>
                    <a:pt x="1820" y="1396"/>
                    <a:pt x="2073" y="1143"/>
                  </a:cubicBezTo>
                  <a:cubicBezTo>
                    <a:pt x="1249" y="1100"/>
                    <a:pt x="931" y="677"/>
                    <a:pt x="952"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88" name="Google Shape;6388;p35"/>
            <p:cNvSpPr/>
            <p:nvPr/>
          </p:nvSpPr>
          <p:spPr>
            <a:xfrm>
              <a:off x="-1963750" y="3974250"/>
              <a:ext cx="34400" cy="28075"/>
            </a:xfrm>
            <a:custGeom>
              <a:avLst/>
              <a:gdLst/>
              <a:ahLst/>
              <a:cxnLst/>
              <a:rect l="l" t="t" r="r" b="b"/>
              <a:pathLst>
                <a:path w="1376" h="1123" extrusionOk="0">
                  <a:moveTo>
                    <a:pt x="931" y="1"/>
                  </a:moveTo>
                  <a:lnTo>
                    <a:pt x="931" y="1"/>
                  </a:lnTo>
                  <a:cubicBezTo>
                    <a:pt x="530" y="191"/>
                    <a:pt x="191" y="529"/>
                    <a:pt x="1" y="952"/>
                  </a:cubicBezTo>
                  <a:cubicBezTo>
                    <a:pt x="122" y="1108"/>
                    <a:pt x="286" y="1122"/>
                    <a:pt x="457" y="1122"/>
                  </a:cubicBezTo>
                  <a:cubicBezTo>
                    <a:pt x="495" y="1122"/>
                    <a:pt x="533" y="1122"/>
                    <a:pt x="572" y="1122"/>
                  </a:cubicBezTo>
                  <a:cubicBezTo>
                    <a:pt x="1058" y="847"/>
                    <a:pt x="1375" y="508"/>
                    <a:pt x="931"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89" name="Google Shape;6389;p35"/>
            <p:cNvSpPr/>
            <p:nvPr/>
          </p:nvSpPr>
          <p:spPr>
            <a:xfrm>
              <a:off x="-1490600" y="3946225"/>
              <a:ext cx="70950" cy="49775"/>
            </a:xfrm>
            <a:custGeom>
              <a:avLst/>
              <a:gdLst/>
              <a:ahLst/>
              <a:cxnLst/>
              <a:rect l="l" t="t" r="r" b="b"/>
              <a:pathLst>
                <a:path w="2838" h="1991" extrusionOk="0">
                  <a:moveTo>
                    <a:pt x="2245" y="1"/>
                  </a:moveTo>
                  <a:lnTo>
                    <a:pt x="1695" y="487"/>
                  </a:lnTo>
                  <a:cubicBezTo>
                    <a:pt x="1666" y="486"/>
                    <a:pt x="1637" y="486"/>
                    <a:pt x="1608" y="486"/>
                  </a:cubicBezTo>
                  <a:cubicBezTo>
                    <a:pt x="1" y="486"/>
                    <a:pt x="150" y="1990"/>
                    <a:pt x="960" y="1990"/>
                  </a:cubicBezTo>
                  <a:cubicBezTo>
                    <a:pt x="1079" y="1990"/>
                    <a:pt x="1213" y="1958"/>
                    <a:pt x="1357" y="1883"/>
                  </a:cubicBezTo>
                  <a:cubicBezTo>
                    <a:pt x="701" y="974"/>
                    <a:pt x="2838" y="1016"/>
                    <a:pt x="2245"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90" name="Google Shape;6390;p35"/>
            <p:cNvSpPr/>
            <p:nvPr/>
          </p:nvSpPr>
          <p:spPr>
            <a:xfrm>
              <a:off x="-1472025" y="3987125"/>
              <a:ext cx="41800" cy="22275"/>
            </a:xfrm>
            <a:custGeom>
              <a:avLst/>
              <a:gdLst/>
              <a:ahLst/>
              <a:cxnLst/>
              <a:rect l="l" t="t" r="r" b="b"/>
              <a:pathLst>
                <a:path w="1672" h="891" extrusionOk="0">
                  <a:moveTo>
                    <a:pt x="993" y="1"/>
                  </a:moveTo>
                  <a:cubicBezTo>
                    <a:pt x="698" y="1"/>
                    <a:pt x="431" y="318"/>
                    <a:pt x="90" y="318"/>
                  </a:cubicBezTo>
                  <a:cubicBezTo>
                    <a:pt x="61" y="318"/>
                    <a:pt x="31" y="315"/>
                    <a:pt x="1" y="310"/>
                  </a:cubicBezTo>
                  <a:lnTo>
                    <a:pt x="1" y="310"/>
                  </a:lnTo>
                  <a:cubicBezTo>
                    <a:pt x="263" y="686"/>
                    <a:pt x="563" y="891"/>
                    <a:pt x="904" y="891"/>
                  </a:cubicBezTo>
                  <a:cubicBezTo>
                    <a:pt x="1140" y="891"/>
                    <a:pt x="1395" y="793"/>
                    <a:pt x="1672" y="585"/>
                  </a:cubicBezTo>
                  <a:cubicBezTo>
                    <a:pt x="1502" y="480"/>
                    <a:pt x="1375" y="332"/>
                    <a:pt x="1312" y="141"/>
                  </a:cubicBezTo>
                  <a:cubicBezTo>
                    <a:pt x="1200" y="39"/>
                    <a:pt x="1094" y="1"/>
                    <a:pt x="993"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91" name="Google Shape;6391;p35"/>
            <p:cNvSpPr/>
            <p:nvPr/>
          </p:nvSpPr>
          <p:spPr>
            <a:xfrm>
              <a:off x="-1596800" y="3771225"/>
              <a:ext cx="32275" cy="39750"/>
            </a:xfrm>
            <a:custGeom>
              <a:avLst/>
              <a:gdLst/>
              <a:ahLst/>
              <a:cxnLst/>
              <a:rect l="l" t="t" r="r" b="b"/>
              <a:pathLst>
                <a:path w="1291" h="1590" extrusionOk="0">
                  <a:moveTo>
                    <a:pt x="275" y="0"/>
                  </a:moveTo>
                  <a:cubicBezTo>
                    <a:pt x="381" y="529"/>
                    <a:pt x="275" y="1079"/>
                    <a:pt x="0" y="1523"/>
                  </a:cubicBezTo>
                  <a:cubicBezTo>
                    <a:pt x="23" y="1568"/>
                    <a:pt x="64" y="1589"/>
                    <a:pt x="107" y="1589"/>
                  </a:cubicBezTo>
                  <a:cubicBezTo>
                    <a:pt x="144" y="1589"/>
                    <a:pt x="183" y="1574"/>
                    <a:pt x="212" y="1544"/>
                  </a:cubicBezTo>
                  <a:cubicBezTo>
                    <a:pt x="466" y="1163"/>
                    <a:pt x="1143" y="994"/>
                    <a:pt x="910" y="360"/>
                  </a:cubicBezTo>
                  <a:cubicBezTo>
                    <a:pt x="868" y="254"/>
                    <a:pt x="1143" y="275"/>
                    <a:pt x="1291" y="254"/>
                  </a:cubicBezTo>
                  <a:cubicBezTo>
                    <a:pt x="1252" y="46"/>
                    <a:pt x="1004" y="38"/>
                    <a:pt x="741" y="38"/>
                  </a:cubicBezTo>
                  <a:cubicBezTo>
                    <a:pt x="719" y="38"/>
                    <a:pt x="697" y="38"/>
                    <a:pt x="675" y="38"/>
                  </a:cubicBezTo>
                  <a:cubicBezTo>
                    <a:pt x="532" y="38"/>
                    <a:pt x="388" y="36"/>
                    <a:pt x="275"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92" name="Google Shape;6392;p35"/>
            <p:cNvSpPr/>
            <p:nvPr/>
          </p:nvSpPr>
          <p:spPr>
            <a:xfrm>
              <a:off x="-1470950" y="3934075"/>
              <a:ext cx="33850" cy="32025"/>
            </a:xfrm>
            <a:custGeom>
              <a:avLst/>
              <a:gdLst/>
              <a:ahLst/>
              <a:cxnLst/>
              <a:rect l="l" t="t" r="r" b="b"/>
              <a:pathLst>
                <a:path w="1354" h="1281" extrusionOk="0">
                  <a:moveTo>
                    <a:pt x="888" y="0"/>
                  </a:moveTo>
                  <a:lnTo>
                    <a:pt x="888" y="0"/>
                  </a:lnTo>
                  <a:cubicBezTo>
                    <a:pt x="508" y="296"/>
                    <a:pt x="212" y="698"/>
                    <a:pt x="0" y="1121"/>
                  </a:cubicBezTo>
                  <a:cubicBezTo>
                    <a:pt x="167" y="1223"/>
                    <a:pt x="318" y="1281"/>
                    <a:pt x="454" y="1281"/>
                  </a:cubicBezTo>
                  <a:cubicBezTo>
                    <a:pt x="628" y="1281"/>
                    <a:pt x="779" y="1187"/>
                    <a:pt x="909" y="973"/>
                  </a:cubicBezTo>
                  <a:cubicBezTo>
                    <a:pt x="761" y="656"/>
                    <a:pt x="1354" y="317"/>
                    <a:pt x="888"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93" name="Google Shape;6393;p35"/>
            <p:cNvSpPr/>
            <p:nvPr/>
          </p:nvSpPr>
          <p:spPr>
            <a:xfrm>
              <a:off x="-1216100" y="4046700"/>
              <a:ext cx="32800" cy="31975"/>
            </a:xfrm>
            <a:custGeom>
              <a:avLst/>
              <a:gdLst/>
              <a:ahLst/>
              <a:cxnLst/>
              <a:rect l="l" t="t" r="r" b="b"/>
              <a:pathLst>
                <a:path w="1312" h="1279" extrusionOk="0">
                  <a:moveTo>
                    <a:pt x="1290" y="0"/>
                  </a:moveTo>
                  <a:cubicBezTo>
                    <a:pt x="783" y="275"/>
                    <a:pt x="317" y="656"/>
                    <a:pt x="0" y="1142"/>
                  </a:cubicBezTo>
                  <a:cubicBezTo>
                    <a:pt x="96" y="1238"/>
                    <a:pt x="189" y="1278"/>
                    <a:pt x="279" y="1278"/>
                  </a:cubicBezTo>
                  <a:cubicBezTo>
                    <a:pt x="666" y="1278"/>
                    <a:pt x="1003" y="544"/>
                    <a:pt x="1311" y="338"/>
                  </a:cubicBezTo>
                  <a:lnTo>
                    <a:pt x="1290" y="0"/>
                  </a:ln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94" name="Google Shape;6394;p35"/>
            <p:cNvSpPr/>
            <p:nvPr/>
          </p:nvSpPr>
          <p:spPr>
            <a:xfrm>
              <a:off x="-2706625" y="4053750"/>
              <a:ext cx="37575" cy="16975"/>
            </a:xfrm>
            <a:custGeom>
              <a:avLst/>
              <a:gdLst/>
              <a:ahLst/>
              <a:cxnLst/>
              <a:rect l="l" t="t" r="r" b="b"/>
              <a:pathLst>
                <a:path w="1503" h="679" extrusionOk="0">
                  <a:moveTo>
                    <a:pt x="819" y="0"/>
                  </a:moveTo>
                  <a:cubicBezTo>
                    <a:pt x="554" y="0"/>
                    <a:pt x="278" y="96"/>
                    <a:pt x="1" y="162"/>
                  </a:cubicBezTo>
                  <a:cubicBezTo>
                    <a:pt x="43" y="183"/>
                    <a:pt x="85" y="204"/>
                    <a:pt x="149" y="204"/>
                  </a:cubicBezTo>
                  <a:cubicBezTo>
                    <a:pt x="350" y="562"/>
                    <a:pt x="493" y="679"/>
                    <a:pt x="642" y="679"/>
                  </a:cubicBezTo>
                  <a:cubicBezTo>
                    <a:pt x="855" y="679"/>
                    <a:pt x="1080" y="443"/>
                    <a:pt x="1502" y="331"/>
                  </a:cubicBezTo>
                  <a:cubicBezTo>
                    <a:pt x="1291" y="79"/>
                    <a:pt x="1060" y="0"/>
                    <a:pt x="819"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95" name="Google Shape;6395;p35"/>
            <p:cNvSpPr/>
            <p:nvPr/>
          </p:nvSpPr>
          <p:spPr>
            <a:xfrm>
              <a:off x="-1211875" y="3838375"/>
              <a:ext cx="33850" cy="28500"/>
            </a:xfrm>
            <a:custGeom>
              <a:avLst/>
              <a:gdLst/>
              <a:ahLst/>
              <a:cxnLst/>
              <a:rect l="l" t="t" r="r" b="b"/>
              <a:pathLst>
                <a:path w="1354" h="1140" extrusionOk="0">
                  <a:moveTo>
                    <a:pt x="994" y="0"/>
                  </a:moveTo>
                  <a:cubicBezTo>
                    <a:pt x="592" y="254"/>
                    <a:pt x="148" y="466"/>
                    <a:pt x="0" y="931"/>
                  </a:cubicBezTo>
                  <a:cubicBezTo>
                    <a:pt x="76" y="1071"/>
                    <a:pt x="113" y="1140"/>
                    <a:pt x="187" y="1140"/>
                  </a:cubicBezTo>
                  <a:cubicBezTo>
                    <a:pt x="258" y="1140"/>
                    <a:pt x="364" y="1076"/>
                    <a:pt x="571" y="952"/>
                  </a:cubicBezTo>
                  <a:cubicBezTo>
                    <a:pt x="762" y="656"/>
                    <a:pt x="1354" y="487"/>
                    <a:pt x="994"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96" name="Google Shape;6396;p35"/>
            <p:cNvSpPr/>
            <p:nvPr/>
          </p:nvSpPr>
          <p:spPr>
            <a:xfrm>
              <a:off x="-771325" y="3734850"/>
              <a:ext cx="38500" cy="23000"/>
            </a:xfrm>
            <a:custGeom>
              <a:avLst/>
              <a:gdLst/>
              <a:ahLst/>
              <a:cxnLst/>
              <a:rect l="l" t="t" r="r" b="b"/>
              <a:pathLst>
                <a:path w="1540" h="920" extrusionOk="0">
                  <a:moveTo>
                    <a:pt x="1165" y="1"/>
                  </a:moveTo>
                  <a:cubicBezTo>
                    <a:pt x="675" y="1"/>
                    <a:pt x="1" y="919"/>
                    <a:pt x="1080" y="919"/>
                  </a:cubicBezTo>
                  <a:cubicBezTo>
                    <a:pt x="1197" y="919"/>
                    <a:pt x="1336" y="908"/>
                    <a:pt x="1497" y="884"/>
                  </a:cubicBezTo>
                  <a:lnTo>
                    <a:pt x="1540" y="609"/>
                  </a:lnTo>
                  <a:cubicBezTo>
                    <a:pt x="1540" y="159"/>
                    <a:pt x="1368" y="1"/>
                    <a:pt x="1165"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97" name="Google Shape;6397;p35"/>
            <p:cNvSpPr/>
            <p:nvPr/>
          </p:nvSpPr>
          <p:spPr>
            <a:xfrm>
              <a:off x="-1220875" y="3861625"/>
              <a:ext cx="25950" cy="29125"/>
            </a:xfrm>
            <a:custGeom>
              <a:avLst/>
              <a:gdLst/>
              <a:ahLst/>
              <a:cxnLst/>
              <a:rect l="l" t="t" r="r" b="b"/>
              <a:pathLst>
                <a:path w="1038" h="1165" extrusionOk="0">
                  <a:moveTo>
                    <a:pt x="360" y="1"/>
                  </a:moveTo>
                  <a:cubicBezTo>
                    <a:pt x="149" y="85"/>
                    <a:pt x="22" y="276"/>
                    <a:pt x="1" y="487"/>
                  </a:cubicBezTo>
                  <a:cubicBezTo>
                    <a:pt x="276" y="572"/>
                    <a:pt x="445" y="868"/>
                    <a:pt x="403" y="1164"/>
                  </a:cubicBezTo>
                  <a:cubicBezTo>
                    <a:pt x="1037" y="1016"/>
                    <a:pt x="487" y="381"/>
                    <a:pt x="931" y="170"/>
                  </a:cubicBezTo>
                  <a:lnTo>
                    <a:pt x="931" y="22"/>
                  </a:lnTo>
                  <a:cubicBezTo>
                    <a:pt x="909" y="15"/>
                    <a:pt x="887" y="11"/>
                    <a:pt x="865" y="11"/>
                  </a:cubicBezTo>
                  <a:cubicBezTo>
                    <a:pt x="755" y="11"/>
                    <a:pt x="645" y="87"/>
                    <a:pt x="535" y="87"/>
                  </a:cubicBezTo>
                  <a:cubicBezTo>
                    <a:pt x="477" y="87"/>
                    <a:pt x="419" y="66"/>
                    <a:pt x="360"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98" name="Google Shape;6398;p35"/>
            <p:cNvSpPr/>
            <p:nvPr/>
          </p:nvSpPr>
          <p:spPr>
            <a:xfrm>
              <a:off x="-1411225" y="3896275"/>
              <a:ext cx="23300" cy="15350"/>
            </a:xfrm>
            <a:custGeom>
              <a:avLst/>
              <a:gdLst/>
              <a:ahLst/>
              <a:cxnLst/>
              <a:rect l="l" t="t" r="r" b="b"/>
              <a:pathLst>
                <a:path w="932" h="614" extrusionOk="0">
                  <a:moveTo>
                    <a:pt x="649" y="0"/>
                  </a:moveTo>
                  <a:cubicBezTo>
                    <a:pt x="410" y="0"/>
                    <a:pt x="184" y="218"/>
                    <a:pt x="1" y="370"/>
                  </a:cubicBezTo>
                  <a:lnTo>
                    <a:pt x="1" y="561"/>
                  </a:lnTo>
                  <a:cubicBezTo>
                    <a:pt x="137" y="595"/>
                    <a:pt x="262" y="613"/>
                    <a:pt x="374" y="613"/>
                  </a:cubicBezTo>
                  <a:cubicBezTo>
                    <a:pt x="680" y="613"/>
                    <a:pt x="885" y="473"/>
                    <a:pt x="932" y="116"/>
                  </a:cubicBezTo>
                  <a:cubicBezTo>
                    <a:pt x="837" y="33"/>
                    <a:pt x="742" y="0"/>
                    <a:pt x="649"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99" name="Google Shape;6399;p35"/>
            <p:cNvSpPr/>
            <p:nvPr/>
          </p:nvSpPr>
          <p:spPr>
            <a:xfrm>
              <a:off x="-788900" y="3743725"/>
              <a:ext cx="26375" cy="19075"/>
            </a:xfrm>
            <a:custGeom>
              <a:avLst/>
              <a:gdLst/>
              <a:ahLst/>
              <a:cxnLst/>
              <a:rect l="l" t="t" r="r" b="b"/>
              <a:pathLst>
                <a:path w="1055" h="763" extrusionOk="0">
                  <a:moveTo>
                    <a:pt x="889" y="1"/>
                  </a:moveTo>
                  <a:lnTo>
                    <a:pt x="889" y="1"/>
                  </a:lnTo>
                  <a:cubicBezTo>
                    <a:pt x="572" y="64"/>
                    <a:pt x="255" y="191"/>
                    <a:pt x="1" y="402"/>
                  </a:cubicBezTo>
                  <a:cubicBezTo>
                    <a:pt x="170" y="466"/>
                    <a:pt x="170" y="614"/>
                    <a:pt x="191" y="762"/>
                  </a:cubicBezTo>
                  <a:cubicBezTo>
                    <a:pt x="196" y="762"/>
                    <a:pt x="201" y="763"/>
                    <a:pt x="206" y="763"/>
                  </a:cubicBezTo>
                  <a:cubicBezTo>
                    <a:pt x="450" y="763"/>
                    <a:pt x="1055" y="290"/>
                    <a:pt x="889"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00" name="Google Shape;6400;p35"/>
            <p:cNvSpPr/>
            <p:nvPr/>
          </p:nvSpPr>
          <p:spPr>
            <a:xfrm>
              <a:off x="-761400" y="3741600"/>
              <a:ext cx="23825" cy="20050"/>
            </a:xfrm>
            <a:custGeom>
              <a:avLst/>
              <a:gdLst/>
              <a:ahLst/>
              <a:cxnLst/>
              <a:rect l="l" t="t" r="r" b="b"/>
              <a:pathLst>
                <a:path w="953" h="802" extrusionOk="0">
                  <a:moveTo>
                    <a:pt x="212" y="1"/>
                  </a:moveTo>
                  <a:lnTo>
                    <a:pt x="1" y="43"/>
                  </a:lnTo>
                  <a:cubicBezTo>
                    <a:pt x="32" y="422"/>
                    <a:pt x="64" y="802"/>
                    <a:pt x="439" y="802"/>
                  </a:cubicBezTo>
                  <a:cubicBezTo>
                    <a:pt x="566" y="802"/>
                    <a:pt x="733" y="758"/>
                    <a:pt x="952" y="657"/>
                  </a:cubicBezTo>
                  <a:cubicBezTo>
                    <a:pt x="635" y="487"/>
                    <a:pt x="106" y="509"/>
                    <a:pt x="212"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01" name="Google Shape;6401;p35"/>
            <p:cNvSpPr/>
            <p:nvPr/>
          </p:nvSpPr>
          <p:spPr>
            <a:xfrm>
              <a:off x="-752400" y="3729450"/>
              <a:ext cx="32275" cy="20650"/>
            </a:xfrm>
            <a:custGeom>
              <a:avLst/>
              <a:gdLst/>
              <a:ahLst/>
              <a:cxnLst/>
              <a:rect l="l" t="t" r="r" b="b"/>
              <a:pathLst>
                <a:path w="1291" h="826" extrusionOk="0">
                  <a:moveTo>
                    <a:pt x="381" y="0"/>
                  </a:moveTo>
                  <a:cubicBezTo>
                    <a:pt x="190" y="0"/>
                    <a:pt x="21" y="149"/>
                    <a:pt x="0" y="339"/>
                  </a:cubicBezTo>
                  <a:cubicBezTo>
                    <a:pt x="39" y="337"/>
                    <a:pt x="76" y="336"/>
                    <a:pt x="113" y="336"/>
                  </a:cubicBezTo>
                  <a:cubicBezTo>
                    <a:pt x="479" y="336"/>
                    <a:pt x="744" y="441"/>
                    <a:pt x="783" y="825"/>
                  </a:cubicBezTo>
                  <a:cubicBezTo>
                    <a:pt x="1290" y="318"/>
                    <a:pt x="529" y="275"/>
                    <a:pt x="381"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02" name="Google Shape;6402;p35"/>
            <p:cNvSpPr/>
            <p:nvPr/>
          </p:nvSpPr>
          <p:spPr>
            <a:xfrm>
              <a:off x="-1687225" y="3817225"/>
              <a:ext cx="15900" cy="16400"/>
            </a:xfrm>
            <a:custGeom>
              <a:avLst/>
              <a:gdLst/>
              <a:ahLst/>
              <a:cxnLst/>
              <a:rect l="l" t="t" r="r" b="b"/>
              <a:pathLst>
                <a:path w="636" h="656" extrusionOk="0">
                  <a:moveTo>
                    <a:pt x="635" y="0"/>
                  </a:moveTo>
                  <a:cubicBezTo>
                    <a:pt x="1" y="212"/>
                    <a:pt x="297" y="444"/>
                    <a:pt x="635" y="656"/>
                  </a:cubicBezTo>
                  <a:lnTo>
                    <a:pt x="635" y="0"/>
                  </a:ln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03" name="Google Shape;6403;p35"/>
            <p:cNvSpPr/>
            <p:nvPr/>
          </p:nvSpPr>
          <p:spPr>
            <a:xfrm>
              <a:off x="-2011875" y="3793675"/>
              <a:ext cx="15900" cy="15650"/>
            </a:xfrm>
            <a:custGeom>
              <a:avLst/>
              <a:gdLst/>
              <a:ahLst/>
              <a:cxnLst/>
              <a:rect l="l" t="t" r="r" b="b"/>
              <a:pathLst>
                <a:path w="636" h="626" extrusionOk="0">
                  <a:moveTo>
                    <a:pt x="209" y="1"/>
                  </a:moveTo>
                  <a:cubicBezTo>
                    <a:pt x="86" y="1"/>
                    <a:pt x="1" y="38"/>
                    <a:pt x="65" y="139"/>
                  </a:cubicBezTo>
                  <a:cubicBezTo>
                    <a:pt x="86" y="350"/>
                    <a:pt x="65" y="604"/>
                    <a:pt x="445" y="625"/>
                  </a:cubicBezTo>
                  <a:cubicBezTo>
                    <a:pt x="340" y="414"/>
                    <a:pt x="149" y="181"/>
                    <a:pt x="636" y="139"/>
                  </a:cubicBezTo>
                  <a:cubicBezTo>
                    <a:pt x="600" y="66"/>
                    <a:pt x="371" y="1"/>
                    <a:pt x="209"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04" name="Google Shape;6404;p35"/>
            <p:cNvSpPr/>
            <p:nvPr/>
          </p:nvSpPr>
          <p:spPr>
            <a:xfrm>
              <a:off x="-1358350" y="3914500"/>
              <a:ext cx="10075" cy="24350"/>
            </a:xfrm>
            <a:custGeom>
              <a:avLst/>
              <a:gdLst/>
              <a:ahLst/>
              <a:cxnLst/>
              <a:rect l="l" t="t" r="r" b="b"/>
              <a:pathLst>
                <a:path w="403" h="974" extrusionOk="0">
                  <a:moveTo>
                    <a:pt x="255" y="1"/>
                  </a:moveTo>
                  <a:lnTo>
                    <a:pt x="255" y="1"/>
                  </a:lnTo>
                  <a:cubicBezTo>
                    <a:pt x="1" y="297"/>
                    <a:pt x="170" y="635"/>
                    <a:pt x="128" y="974"/>
                  </a:cubicBezTo>
                  <a:cubicBezTo>
                    <a:pt x="403" y="656"/>
                    <a:pt x="255" y="318"/>
                    <a:pt x="255"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05" name="Google Shape;6405;p35"/>
            <p:cNvSpPr/>
            <p:nvPr/>
          </p:nvSpPr>
          <p:spPr>
            <a:xfrm>
              <a:off x="-1730575" y="4086875"/>
              <a:ext cx="7950" cy="25400"/>
            </a:xfrm>
            <a:custGeom>
              <a:avLst/>
              <a:gdLst/>
              <a:ahLst/>
              <a:cxnLst/>
              <a:rect l="l" t="t" r="r" b="b"/>
              <a:pathLst>
                <a:path w="318" h="1016" extrusionOk="0">
                  <a:moveTo>
                    <a:pt x="318" y="0"/>
                  </a:moveTo>
                  <a:cubicBezTo>
                    <a:pt x="1" y="170"/>
                    <a:pt x="254" y="445"/>
                    <a:pt x="149" y="656"/>
                  </a:cubicBezTo>
                  <a:lnTo>
                    <a:pt x="297" y="1016"/>
                  </a:lnTo>
                  <a:cubicBezTo>
                    <a:pt x="318" y="677"/>
                    <a:pt x="318" y="339"/>
                    <a:pt x="318"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06" name="Google Shape;6406;p35"/>
            <p:cNvSpPr/>
            <p:nvPr/>
          </p:nvSpPr>
          <p:spPr>
            <a:xfrm>
              <a:off x="-2407350" y="4106975"/>
              <a:ext cx="7425" cy="21175"/>
            </a:xfrm>
            <a:custGeom>
              <a:avLst/>
              <a:gdLst/>
              <a:ahLst/>
              <a:cxnLst/>
              <a:rect l="l" t="t" r="r" b="b"/>
              <a:pathLst>
                <a:path w="297" h="847" extrusionOk="0">
                  <a:moveTo>
                    <a:pt x="296" y="0"/>
                  </a:moveTo>
                  <a:lnTo>
                    <a:pt x="106" y="148"/>
                  </a:lnTo>
                  <a:cubicBezTo>
                    <a:pt x="148" y="381"/>
                    <a:pt x="0" y="656"/>
                    <a:pt x="254" y="846"/>
                  </a:cubicBezTo>
                  <a:cubicBezTo>
                    <a:pt x="275" y="550"/>
                    <a:pt x="275" y="275"/>
                    <a:pt x="296"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07" name="Google Shape;6407;p35"/>
            <p:cNvSpPr/>
            <p:nvPr/>
          </p:nvSpPr>
          <p:spPr>
            <a:xfrm>
              <a:off x="-2381450" y="4102725"/>
              <a:ext cx="34000" cy="20125"/>
            </a:xfrm>
            <a:custGeom>
              <a:avLst/>
              <a:gdLst/>
              <a:ahLst/>
              <a:cxnLst/>
              <a:rect l="l" t="t" r="r" b="b"/>
              <a:pathLst>
                <a:path w="1360" h="805" extrusionOk="0">
                  <a:moveTo>
                    <a:pt x="402" y="1"/>
                  </a:moveTo>
                  <a:cubicBezTo>
                    <a:pt x="198" y="1"/>
                    <a:pt x="7" y="163"/>
                    <a:pt x="1" y="635"/>
                  </a:cubicBezTo>
                  <a:lnTo>
                    <a:pt x="170" y="805"/>
                  </a:lnTo>
                  <a:cubicBezTo>
                    <a:pt x="1359" y="776"/>
                    <a:pt x="848" y="1"/>
                    <a:pt x="402"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08" name="Google Shape;6408;p35"/>
            <p:cNvSpPr/>
            <p:nvPr/>
          </p:nvSpPr>
          <p:spPr>
            <a:xfrm>
              <a:off x="-1025775" y="3585100"/>
              <a:ext cx="56600" cy="38700"/>
            </a:xfrm>
            <a:custGeom>
              <a:avLst/>
              <a:gdLst/>
              <a:ahLst/>
              <a:cxnLst/>
              <a:rect l="l" t="t" r="r" b="b"/>
              <a:pathLst>
                <a:path w="2264" h="1548" extrusionOk="0">
                  <a:moveTo>
                    <a:pt x="1312" y="1"/>
                  </a:moveTo>
                  <a:cubicBezTo>
                    <a:pt x="995" y="403"/>
                    <a:pt x="1" y="931"/>
                    <a:pt x="508" y="1481"/>
                  </a:cubicBezTo>
                  <a:cubicBezTo>
                    <a:pt x="588" y="1527"/>
                    <a:pt x="664" y="1547"/>
                    <a:pt x="739" y="1547"/>
                  </a:cubicBezTo>
                  <a:cubicBezTo>
                    <a:pt x="1142" y="1547"/>
                    <a:pt x="1487" y="962"/>
                    <a:pt x="1862" y="783"/>
                  </a:cubicBezTo>
                  <a:cubicBezTo>
                    <a:pt x="2264" y="233"/>
                    <a:pt x="1672" y="170"/>
                    <a:pt x="1312"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09" name="Google Shape;6409;p35"/>
            <p:cNvSpPr/>
            <p:nvPr/>
          </p:nvSpPr>
          <p:spPr>
            <a:xfrm>
              <a:off x="-1048500" y="3593025"/>
              <a:ext cx="32275" cy="32750"/>
            </a:xfrm>
            <a:custGeom>
              <a:avLst/>
              <a:gdLst/>
              <a:ahLst/>
              <a:cxnLst/>
              <a:rect l="l" t="t" r="r" b="b"/>
              <a:pathLst>
                <a:path w="1291" h="1310" extrusionOk="0">
                  <a:moveTo>
                    <a:pt x="931" y="1"/>
                  </a:moveTo>
                  <a:cubicBezTo>
                    <a:pt x="656" y="445"/>
                    <a:pt x="868" y="1164"/>
                    <a:pt x="0" y="1291"/>
                  </a:cubicBezTo>
                  <a:cubicBezTo>
                    <a:pt x="113" y="1303"/>
                    <a:pt x="212" y="1309"/>
                    <a:pt x="297" y="1309"/>
                  </a:cubicBezTo>
                  <a:cubicBezTo>
                    <a:pt x="1237" y="1309"/>
                    <a:pt x="651" y="602"/>
                    <a:pt x="1291"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10" name="Google Shape;6410;p35"/>
            <p:cNvSpPr/>
            <p:nvPr/>
          </p:nvSpPr>
          <p:spPr>
            <a:xfrm>
              <a:off x="-1034750" y="3661250"/>
              <a:ext cx="18525" cy="11650"/>
            </a:xfrm>
            <a:custGeom>
              <a:avLst/>
              <a:gdLst/>
              <a:ahLst/>
              <a:cxnLst/>
              <a:rect l="l" t="t" r="r" b="b"/>
              <a:pathLst>
                <a:path w="741" h="466" extrusionOk="0">
                  <a:moveTo>
                    <a:pt x="741" y="0"/>
                  </a:moveTo>
                  <a:cubicBezTo>
                    <a:pt x="423" y="0"/>
                    <a:pt x="148" y="191"/>
                    <a:pt x="0" y="466"/>
                  </a:cubicBezTo>
                  <a:cubicBezTo>
                    <a:pt x="339" y="423"/>
                    <a:pt x="677" y="381"/>
                    <a:pt x="741"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11" name="Google Shape;6411;p35"/>
            <p:cNvSpPr/>
            <p:nvPr/>
          </p:nvSpPr>
          <p:spPr>
            <a:xfrm>
              <a:off x="-1062775" y="3625300"/>
              <a:ext cx="14300" cy="19575"/>
            </a:xfrm>
            <a:custGeom>
              <a:avLst/>
              <a:gdLst/>
              <a:ahLst/>
              <a:cxnLst/>
              <a:rect l="l" t="t" r="r" b="b"/>
              <a:pathLst>
                <a:path w="572" h="783" extrusionOk="0">
                  <a:moveTo>
                    <a:pt x="571" y="0"/>
                  </a:moveTo>
                  <a:lnTo>
                    <a:pt x="571" y="0"/>
                  </a:lnTo>
                  <a:cubicBezTo>
                    <a:pt x="254" y="148"/>
                    <a:pt x="43" y="444"/>
                    <a:pt x="0" y="783"/>
                  </a:cubicBezTo>
                  <a:cubicBezTo>
                    <a:pt x="318" y="635"/>
                    <a:pt x="529" y="338"/>
                    <a:pt x="571"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12" name="Google Shape;6412;p35"/>
            <p:cNvSpPr/>
            <p:nvPr/>
          </p:nvSpPr>
          <p:spPr>
            <a:xfrm>
              <a:off x="-822725" y="3762225"/>
              <a:ext cx="85150" cy="50825"/>
            </a:xfrm>
            <a:custGeom>
              <a:avLst/>
              <a:gdLst/>
              <a:ahLst/>
              <a:cxnLst/>
              <a:rect l="l" t="t" r="r" b="b"/>
              <a:pathLst>
                <a:path w="3406" h="2033" extrusionOk="0">
                  <a:moveTo>
                    <a:pt x="1735" y="1"/>
                  </a:moveTo>
                  <a:cubicBezTo>
                    <a:pt x="1671" y="1"/>
                    <a:pt x="1608" y="1"/>
                    <a:pt x="1544" y="22"/>
                  </a:cubicBezTo>
                  <a:cubicBezTo>
                    <a:pt x="1312" y="614"/>
                    <a:pt x="931" y="1143"/>
                    <a:pt x="466" y="1566"/>
                  </a:cubicBezTo>
                  <a:cubicBezTo>
                    <a:pt x="318" y="1693"/>
                    <a:pt x="0" y="1777"/>
                    <a:pt x="191" y="1989"/>
                  </a:cubicBezTo>
                  <a:cubicBezTo>
                    <a:pt x="289" y="2019"/>
                    <a:pt x="384" y="2032"/>
                    <a:pt x="474" y="2032"/>
                  </a:cubicBezTo>
                  <a:cubicBezTo>
                    <a:pt x="1371" y="2032"/>
                    <a:pt x="1894" y="692"/>
                    <a:pt x="2996" y="692"/>
                  </a:cubicBezTo>
                  <a:cubicBezTo>
                    <a:pt x="3040" y="692"/>
                    <a:pt x="3084" y="694"/>
                    <a:pt x="3130" y="699"/>
                  </a:cubicBezTo>
                  <a:cubicBezTo>
                    <a:pt x="3384" y="699"/>
                    <a:pt x="3384" y="360"/>
                    <a:pt x="3405" y="149"/>
                  </a:cubicBezTo>
                  <a:lnTo>
                    <a:pt x="3405" y="149"/>
                  </a:lnTo>
                  <a:cubicBezTo>
                    <a:pt x="3072" y="322"/>
                    <a:pt x="2514" y="632"/>
                    <a:pt x="2133" y="632"/>
                  </a:cubicBezTo>
                  <a:cubicBezTo>
                    <a:pt x="1863" y="632"/>
                    <a:pt x="1682" y="475"/>
                    <a:pt x="1735"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13" name="Google Shape;6413;p35"/>
            <p:cNvSpPr/>
            <p:nvPr/>
          </p:nvSpPr>
          <p:spPr>
            <a:xfrm>
              <a:off x="-2451200" y="3912425"/>
              <a:ext cx="70300" cy="49250"/>
            </a:xfrm>
            <a:custGeom>
              <a:avLst/>
              <a:gdLst/>
              <a:ahLst/>
              <a:cxnLst/>
              <a:rect l="l" t="t" r="r" b="b"/>
              <a:pathLst>
                <a:path w="2812" h="1970" extrusionOk="0">
                  <a:moveTo>
                    <a:pt x="668" y="0"/>
                  </a:moveTo>
                  <a:cubicBezTo>
                    <a:pt x="0" y="0"/>
                    <a:pt x="860" y="606"/>
                    <a:pt x="485" y="1247"/>
                  </a:cubicBezTo>
                  <a:cubicBezTo>
                    <a:pt x="633" y="1522"/>
                    <a:pt x="422" y="1881"/>
                    <a:pt x="845" y="1945"/>
                  </a:cubicBezTo>
                  <a:cubicBezTo>
                    <a:pt x="927" y="1960"/>
                    <a:pt x="1009" y="1969"/>
                    <a:pt x="1087" y="1969"/>
                  </a:cubicBezTo>
                  <a:cubicBezTo>
                    <a:pt x="1335" y="1969"/>
                    <a:pt x="1552" y="1879"/>
                    <a:pt x="1649" y="1606"/>
                  </a:cubicBezTo>
                  <a:cubicBezTo>
                    <a:pt x="2008" y="1099"/>
                    <a:pt x="2812" y="845"/>
                    <a:pt x="2072" y="253"/>
                  </a:cubicBezTo>
                  <a:cubicBezTo>
                    <a:pt x="1331" y="76"/>
                    <a:pt x="904" y="0"/>
                    <a:pt x="668"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14" name="Google Shape;6414;p35"/>
            <p:cNvSpPr/>
            <p:nvPr/>
          </p:nvSpPr>
          <p:spPr>
            <a:xfrm>
              <a:off x="-1211350" y="3866225"/>
              <a:ext cx="37025" cy="40175"/>
            </a:xfrm>
            <a:custGeom>
              <a:avLst/>
              <a:gdLst/>
              <a:ahLst/>
              <a:cxnLst/>
              <a:rect l="l" t="t" r="r" b="b"/>
              <a:pathLst>
                <a:path w="1481" h="1607" extrusionOk="0">
                  <a:moveTo>
                    <a:pt x="639" y="1"/>
                  </a:moveTo>
                  <a:cubicBezTo>
                    <a:pt x="52" y="1"/>
                    <a:pt x="322" y="719"/>
                    <a:pt x="0" y="980"/>
                  </a:cubicBezTo>
                  <a:cubicBezTo>
                    <a:pt x="0" y="1170"/>
                    <a:pt x="0" y="1382"/>
                    <a:pt x="0" y="1593"/>
                  </a:cubicBezTo>
                  <a:cubicBezTo>
                    <a:pt x="64" y="1602"/>
                    <a:pt x="126" y="1607"/>
                    <a:pt x="186" y="1607"/>
                  </a:cubicBezTo>
                  <a:cubicBezTo>
                    <a:pt x="684" y="1607"/>
                    <a:pt x="1066" y="1317"/>
                    <a:pt x="1481" y="1128"/>
                  </a:cubicBezTo>
                  <a:cubicBezTo>
                    <a:pt x="614" y="959"/>
                    <a:pt x="381" y="599"/>
                    <a:pt x="741" y="7"/>
                  </a:cubicBezTo>
                  <a:cubicBezTo>
                    <a:pt x="704" y="3"/>
                    <a:pt x="670" y="1"/>
                    <a:pt x="639"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15" name="Google Shape;6415;p35"/>
            <p:cNvSpPr/>
            <p:nvPr/>
          </p:nvSpPr>
          <p:spPr>
            <a:xfrm>
              <a:off x="-1616475" y="3809175"/>
              <a:ext cx="24450" cy="8600"/>
            </a:xfrm>
            <a:custGeom>
              <a:avLst/>
              <a:gdLst/>
              <a:ahLst/>
              <a:cxnLst/>
              <a:rect l="l" t="t" r="r" b="b"/>
              <a:pathLst>
                <a:path w="978" h="344" extrusionOk="0">
                  <a:moveTo>
                    <a:pt x="682" y="0"/>
                  </a:moveTo>
                  <a:cubicBezTo>
                    <a:pt x="426" y="0"/>
                    <a:pt x="0" y="69"/>
                    <a:pt x="238" y="343"/>
                  </a:cubicBezTo>
                  <a:cubicBezTo>
                    <a:pt x="555" y="343"/>
                    <a:pt x="830" y="301"/>
                    <a:pt x="978" y="5"/>
                  </a:cubicBezTo>
                  <a:lnTo>
                    <a:pt x="787" y="5"/>
                  </a:lnTo>
                  <a:cubicBezTo>
                    <a:pt x="759" y="2"/>
                    <a:pt x="723" y="0"/>
                    <a:pt x="682"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16" name="Google Shape;6416;p35"/>
            <p:cNvSpPr/>
            <p:nvPr/>
          </p:nvSpPr>
          <p:spPr>
            <a:xfrm>
              <a:off x="-1698850" y="4050400"/>
              <a:ext cx="28050" cy="32275"/>
            </a:xfrm>
            <a:custGeom>
              <a:avLst/>
              <a:gdLst/>
              <a:ahLst/>
              <a:cxnLst/>
              <a:rect l="l" t="t" r="r" b="b"/>
              <a:pathLst>
                <a:path w="1122" h="1291" extrusionOk="0">
                  <a:moveTo>
                    <a:pt x="1122" y="0"/>
                  </a:moveTo>
                  <a:lnTo>
                    <a:pt x="1122" y="0"/>
                  </a:lnTo>
                  <a:cubicBezTo>
                    <a:pt x="170" y="64"/>
                    <a:pt x="297" y="825"/>
                    <a:pt x="1" y="1290"/>
                  </a:cubicBezTo>
                  <a:cubicBezTo>
                    <a:pt x="614" y="1036"/>
                    <a:pt x="825" y="508"/>
                    <a:pt x="1122"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17" name="Google Shape;6417;p35"/>
            <p:cNvSpPr/>
            <p:nvPr/>
          </p:nvSpPr>
          <p:spPr>
            <a:xfrm>
              <a:off x="-1718400" y="4083175"/>
              <a:ext cx="19575" cy="23825"/>
            </a:xfrm>
            <a:custGeom>
              <a:avLst/>
              <a:gdLst/>
              <a:ahLst/>
              <a:cxnLst/>
              <a:rect l="l" t="t" r="r" b="b"/>
              <a:pathLst>
                <a:path w="783" h="953" extrusionOk="0">
                  <a:moveTo>
                    <a:pt x="613" y="0"/>
                  </a:moveTo>
                  <a:cubicBezTo>
                    <a:pt x="254" y="381"/>
                    <a:pt x="0" y="741"/>
                    <a:pt x="783" y="952"/>
                  </a:cubicBezTo>
                  <a:cubicBezTo>
                    <a:pt x="783" y="635"/>
                    <a:pt x="783" y="318"/>
                    <a:pt x="783"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18" name="Google Shape;6418;p35"/>
            <p:cNvSpPr/>
            <p:nvPr/>
          </p:nvSpPr>
          <p:spPr>
            <a:xfrm>
              <a:off x="-1196025" y="4057500"/>
              <a:ext cx="44975" cy="32750"/>
            </a:xfrm>
            <a:custGeom>
              <a:avLst/>
              <a:gdLst/>
              <a:ahLst/>
              <a:cxnLst/>
              <a:rect l="l" t="t" r="r" b="b"/>
              <a:pathLst>
                <a:path w="1799" h="1310" extrusionOk="0">
                  <a:moveTo>
                    <a:pt x="1125" y="0"/>
                  </a:moveTo>
                  <a:cubicBezTo>
                    <a:pt x="1086" y="0"/>
                    <a:pt x="1049" y="15"/>
                    <a:pt x="1016" y="54"/>
                  </a:cubicBezTo>
                  <a:cubicBezTo>
                    <a:pt x="868" y="393"/>
                    <a:pt x="1" y="1070"/>
                    <a:pt x="508" y="1302"/>
                  </a:cubicBezTo>
                  <a:cubicBezTo>
                    <a:pt x="550" y="1307"/>
                    <a:pt x="589" y="1309"/>
                    <a:pt x="627" y="1309"/>
                  </a:cubicBezTo>
                  <a:cubicBezTo>
                    <a:pt x="1094" y="1309"/>
                    <a:pt x="1315" y="964"/>
                    <a:pt x="1608" y="710"/>
                  </a:cubicBezTo>
                  <a:cubicBezTo>
                    <a:pt x="1608" y="499"/>
                    <a:pt x="1798" y="245"/>
                    <a:pt x="1397" y="118"/>
                  </a:cubicBezTo>
                  <a:cubicBezTo>
                    <a:pt x="1309" y="74"/>
                    <a:pt x="1211" y="0"/>
                    <a:pt x="1125"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19" name="Google Shape;6419;p35"/>
            <p:cNvSpPr/>
            <p:nvPr/>
          </p:nvSpPr>
          <p:spPr>
            <a:xfrm>
              <a:off x="-2024025" y="3873275"/>
              <a:ext cx="18525" cy="32275"/>
            </a:xfrm>
            <a:custGeom>
              <a:avLst/>
              <a:gdLst/>
              <a:ahLst/>
              <a:cxnLst/>
              <a:rect l="l" t="t" r="r" b="b"/>
              <a:pathLst>
                <a:path w="741" h="1291" extrusionOk="0">
                  <a:moveTo>
                    <a:pt x="741" y="0"/>
                  </a:moveTo>
                  <a:lnTo>
                    <a:pt x="741" y="0"/>
                  </a:lnTo>
                  <a:cubicBezTo>
                    <a:pt x="360" y="338"/>
                    <a:pt x="85" y="783"/>
                    <a:pt x="1" y="1290"/>
                  </a:cubicBezTo>
                  <a:lnTo>
                    <a:pt x="572" y="1290"/>
                  </a:lnTo>
                  <a:cubicBezTo>
                    <a:pt x="466" y="846"/>
                    <a:pt x="741" y="444"/>
                    <a:pt x="741"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20" name="Google Shape;6420;p35"/>
            <p:cNvSpPr/>
            <p:nvPr/>
          </p:nvSpPr>
          <p:spPr>
            <a:xfrm>
              <a:off x="-1996000" y="3841550"/>
              <a:ext cx="14300" cy="19575"/>
            </a:xfrm>
            <a:custGeom>
              <a:avLst/>
              <a:gdLst/>
              <a:ahLst/>
              <a:cxnLst/>
              <a:rect l="l" t="t" r="r" b="b"/>
              <a:pathLst>
                <a:path w="572" h="783" extrusionOk="0">
                  <a:moveTo>
                    <a:pt x="170" y="0"/>
                  </a:moveTo>
                  <a:cubicBezTo>
                    <a:pt x="212" y="275"/>
                    <a:pt x="149" y="550"/>
                    <a:pt x="1" y="783"/>
                  </a:cubicBezTo>
                  <a:cubicBezTo>
                    <a:pt x="572" y="613"/>
                    <a:pt x="445" y="317"/>
                    <a:pt x="170"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21" name="Google Shape;6421;p35"/>
            <p:cNvSpPr/>
            <p:nvPr/>
          </p:nvSpPr>
          <p:spPr>
            <a:xfrm>
              <a:off x="-1996000" y="3813000"/>
              <a:ext cx="14300" cy="12175"/>
            </a:xfrm>
            <a:custGeom>
              <a:avLst/>
              <a:gdLst/>
              <a:ahLst/>
              <a:cxnLst/>
              <a:rect l="l" t="t" r="r" b="b"/>
              <a:pathLst>
                <a:path w="572" h="487" extrusionOk="0">
                  <a:moveTo>
                    <a:pt x="1" y="0"/>
                  </a:moveTo>
                  <a:lnTo>
                    <a:pt x="1" y="487"/>
                  </a:lnTo>
                  <a:cubicBezTo>
                    <a:pt x="276" y="317"/>
                    <a:pt x="572" y="169"/>
                    <a:pt x="1"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22" name="Google Shape;6422;p35"/>
            <p:cNvSpPr/>
            <p:nvPr/>
          </p:nvSpPr>
          <p:spPr>
            <a:xfrm>
              <a:off x="-2718775" y="4110675"/>
              <a:ext cx="26450" cy="19575"/>
            </a:xfrm>
            <a:custGeom>
              <a:avLst/>
              <a:gdLst/>
              <a:ahLst/>
              <a:cxnLst/>
              <a:rect l="l" t="t" r="r" b="b"/>
              <a:pathLst>
                <a:path w="1058" h="783" extrusionOk="0">
                  <a:moveTo>
                    <a:pt x="1058" y="0"/>
                  </a:moveTo>
                  <a:lnTo>
                    <a:pt x="487" y="148"/>
                  </a:lnTo>
                  <a:cubicBezTo>
                    <a:pt x="0" y="254"/>
                    <a:pt x="127" y="550"/>
                    <a:pt x="296" y="783"/>
                  </a:cubicBezTo>
                  <a:cubicBezTo>
                    <a:pt x="508" y="487"/>
                    <a:pt x="952" y="360"/>
                    <a:pt x="1058"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23" name="Google Shape;6423;p35"/>
            <p:cNvSpPr/>
            <p:nvPr/>
          </p:nvSpPr>
          <p:spPr>
            <a:xfrm>
              <a:off x="-2279400" y="3740550"/>
              <a:ext cx="28050" cy="20800"/>
            </a:xfrm>
            <a:custGeom>
              <a:avLst/>
              <a:gdLst/>
              <a:ahLst/>
              <a:cxnLst/>
              <a:rect l="l" t="t" r="r" b="b"/>
              <a:pathLst>
                <a:path w="1122" h="832" extrusionOk="0">
                  <a:moveTo>
                    <a:pt x="1121" y="1"/>
                  </a:moveTo>
                  <a:lnTo>
                    <a:pt x="1121" y="1"/>
                  </a:lnTo>
                  <a:cubicBezTo>
                    <a:pt x="572" y="85"/>
                    <a:pt x="318" y="466"/>
                    <a:pt x="1" y="804"/>
                  </a:cubicBezTo>
                  <a:cubicBezTo>
                    <a:pt x="98" y="823"/>
                    <a:pt x="186" y="831"/>
                    <a:pt x="265" y="831"/>
                  </a:cubicBezTo>
                  <a:cubicBezTo>
                    <a:pt x="821" y="831"/>
                    <a:pt x="955" y="408"/>
                    <a:pt x="1121"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24" name="Google Shape;6424;p35"/>
            <p:cNvSpPr/>
            <p:nvPr/>
          </p:nvSpPr>
          <p:spPr>
            <a:xfrm>
              <a:off x="-1650200" y="3781800"/>
              <a:ext cx="57650" cy="58225"/>
            </a:xfrm>
            <a:custGeom>
              <a:avLst/>
              <a:gdLst/>
              <a:ahLst/>
              <a:cxnLst/>
              <a:rect l="l" t="t" r="r" b="b"/>
              <a:pathLst>
                <a:path w="2306" h="2329" extrusionOk="0">
                  <a:moveTo>
                    <a:pt x="1587" y="0"/>
                  </a:moveTo>
                  <a:cubicBezTo>
                    <a:pt x="1333" y="254"/>
                    <a:pt x="1227" y="614"/>
                    <a:pt x="846" y="783"/>
                  </a:cubicBezTo>
                  <a:cubicBezTo>
                    <a:pt x="593" y="1037"/>
                    <a:pt x="931" y="1460"/>
                    <a:pt x="466" y="1692"/>
                  </a:cubicBezTo>
                  <a:cubicBezTo>
                    <a:pt x="275" y="1777"/>
                    <a:pt x="0" y="2073"/>
                    <a:pt x="360" y="2263"/>
                  </a:cubicBezTo>
                  <a:cubicBezTo>
                    <a:pt x="440" y="2309"/>
                    <a:pt x="518" y="2328"/>
                    <a:pt x="594" y="2328"/>
                  </a:cubicBezTo>
                  <a:cubicBezTo>
                    <a:pt x="801" y="2328"/>
                    <a:pt x="994" y="2185"/>
                    <a:pt x="1164" y="2031"/>
                  </a:cubicBezTo>
                  <a:cubicBezTo>
                    <a:pt x="1375" y="1650"/>
                    <a:pt x="1269" y="1354"/>
                    <a:pt x="1777" y="1121"/>
                  </a:cubicBezTo>
                  <a:cubicBezTo>
                    <a:pt x="2136" y="677"/>
                    <a:pt x="2306" y="275"/>
                    <a:pt x="1587"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25" name="Google Shape;6425;p35"/>
            <p:cNvSpPr/>
            <p:nvPr/>
          </p:nvSpPr>
          <p:spPr>
            <a:xfrm>
              <a:off x="-1660175" y="3801025"/>
              <a:ext cx="49650" cy="40725"/>
            </a:xfrm>
            <a:custGeom>
              <a:avLst/>
              <a:gdLst/>
              <a:ahLst/>
              <a:cxnLst/>
              <a:rect l="l" t="t" r="r" b="b"/>
              <a:pathLst>
                <a:path w="1986" h="1629" extrusionOk="0">
                  <a:moveTo>
                    <a:pt x="1024" y="1"/>
                  </a:moveTo>
                  <a:cubicBezTo>
                    <a:pt x="1" y="1"/>
                    <a:pt x="1139" y="1040"/>
                    <a:pt x="463" y="1219"/>
                  </a:cubicBezTo>
                  <a:cubicBezTo>
                    <a:pt x="173" y="1432"/>
                    <a:pt x="554" y="1627"/>
                    <a:pt x="831" y="1627"/>
                  </a:cubicBezTo>
                  <a:cubicBezTo>
                    <a:pt x="858" y="1627"/>
                    <a:pt x="883" y="1625"/>
                    <a:pt x="907" y="1621"/>
                  </a:cubicBezTo>
                  <a:cubicBezTo>
                    <a:pt x="955" y="1626"/>
                    <a:pt x="1000" y="1629"/>
                    <a:pt x="1042" y="1629"/>
                  </a:cubicBezTo>
                  <a:cubicBezTo>
                    <a:pt x="1709" y="1629"/>
                    <a:pt x="1707" y="1027"/>
                    <a:pt x="1986" y="669"/>
                  </a:cubicBezTo>
                  <a:lnTo>
                    <a:pt x="1986" y="500"/>
                  </a:lnTo>
                  <a:cubicBezTo>
                    <a:pt x="1436" y="543"/>
                    <a:pt x="1711" y="1050"/>
                    <a:pt x="1415" y="1240"/>
                  </a:cubicBezTo>
                  <a:cubicBezTo>
                    <a:pt x="1285" y="1321"/>
                    <a:pt x="1156" y="1452"/>
                    <a:pt x="1007" y="1452"/>
                  </a:cubicBezTo>
                  <a:cubicBezTo>
                    <a:pt x="962" y="1452"/>
                    <a:pt x="914" y="1439"/>
                    <a:pt x="865" y="1410"/>
                  </a:cubicBezTo>
                  <a:cubicBezTo>
                    <a:pt x="421" y="1114"/>
                    <a:pt x="1563" y="775"/>
                    <a:pt x="1245" y="14"/>
                  </a:cubicBezTo>
                  <a:cubicBezTo>
                    <a:pt x="1162" y="5"/>
                    <a:pt x="1089" y="1"/>
                    <a:pt x="1024"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26" name="Google Shape;6426;p35"/>
            <p:cNvSpPr/>
            <p:nvPr/>
          </p:nvSpPr>
          <p:spPr>
            <a:xfrm>
              <a:off x="-2762675" y="4069950"/>
              <a:ext cx="75125" cy="74000"/>
            </a:xfrm>
            <a:custGeom>
              <a:avLst/>
              <a:gdLst/>
              <a:ahLst/>
              <a:cxnLst/>
              <a:rect l="l" t="t" r="r" b="b"/>
              <a:pathLst>
                <a:path w="3005" h="2960" extrusionOk="0">
                  <a:moveTo>
                    <a:pt x="2243" y="1"/>
                  </a:moveTo>
                  <a:cubicBezTo>
                    <a:pt x="1355" y="149"/>
                    <a:pt x="1355" y="1016"/>
                    <a:pt x="741" y="1375"/>
                  </a:cubicBezTo>
                  <a:cubicBezTo>
                    <a:pt x="1" y="1841"/>
                    <a:pt x="149" y="2348"/>
                    <a:pt x="572" y="2898"/>
                  </a:cubicBezTo>
                  <a:cubicBezTo>
                    <a:pt x="674" y="2941"/>
                    <a:pt x="765" y="2960"/>
                    <a:pt x="848" y="2960"/>
                  </a:cubicBezTo>
                  <a:cubicBezTo>
                    <a:pt x="1309" y="2960"/>
                    <a:pt x="1509" y="2387"/>
                    <a:pt x="1970" y="2387"/>
                  </a:cubicBezTo>
                  <a:cubicBezTo>
                    <a:pt x="1990" y="2387"/>
                    <a:pt x="2010" y="2388"/>
                    <a:pt x="2031" y="2390"/>
                  </a:cubicBezTo>
                  <a:cubicBezTo>
                    <a:pt x="2095" y="2179"/>
                    <a:pt x="1968" y="1925"/>
                    <a:pt x="2243" y="1777"/>
                  </a:cubicBezTo>
                  <a:cubicBezTo>
                    <a:pt x="2602" y="1460"/>
                    <a:pt x="2962" y="1143"/>
                    <a:pt x="3004" y="656"/>
                  </a:cubicBezTo>
                  <a:lnTo>
                    <a:pt x="3004" y="656"/>
                  </a:lnTo>
                  <a:cubicBezTo>
                    <a:pt x="2793" y="677"/>
                    <a:pt x="2518" y="614"/>
                    <a:pt x="2475" y="868"/>
                  </a:cubicBezTo>
                  <a:cubicBezTo>
                    <a:pt x="2370" y="1375"/>
                    <a:pt x="1799" y="1629"/>
                    <a:pt x="1672" y="2116"/>
                  </a:cubicBezTo>
                  <a:cubicBezTo>
                    <a:pt x="1619" y="2290"/>
                    <a:pt x="1466" y="2407"/>
                    <a:pt x="1296" y="2407"/>
                  </a:cubicBezTo>
                  <a:cubicBezTo>
                    <a:pt x="1259" y="2407"/>
                    <a:pt x="1222" y="2402"/>
                    <a:pt x="1185" y="2390"/>
                  </a:cubicBezTo>
                  <a:cubicBezTo>
                    <a:pt x="614" y="2094"/>
                    <a:pt x="1926" y="381"/>
                    <a:pt x="2243"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27" name="Google Shape;6427;p35"/>
            <p:cNvSpPr/>
            <p:nvPr/>
          </p:nvSpPr>
          <p:spPr>
            <a:xfrm>
              <a:off x="-1383200" y="3907100"/>
              <a:ext cx="28025" cy="43550"/>
            </a:xfrm>
            <a:custGeom>
              <a:avLst/>
              <a:gdLst/>
              <a:ahLst/>
              <a:cxnLst/>
              <a:rect l="l" t="t" r="r" b="b"/>
              <a:pathLst>
                <a:path w="1121" h="1742" extrusionOk="0">
                  <a:moveTo>
                    <a:pt x="572" y="1"/>
                  </a:moveTo>
                  <a:lnTo>
                    <a:pt x="572" y="1"/>
                  </a:lnTo>
                  <a:cubicBezTo>
                    <a:pt x="1" y="508"/>
                    <a:pt x="762" y="1312"/>
                    <a:pt x="1" y="1735"/>
                  </a:cubicBezTo>
                  <a:cubicBezTo>
                    <a:pt x="53" y="1739"/>
                    <a:pt x="101" y="1742"/>
                    <a:pt x="145" y="1742"/>
                  </a:cubicBezTo>
                  <a:cubicBezTo>
                    <a:pt x="1120" y="1742"/>
                    <a:pt x="430" y="668"/>
                    <a:pt x="572"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28" name="Google Shape;6428;p35"/>
            <p:cNvSpPr/>
            <p:nvPr/>
          </p:nvSpPr>
          <p:spPr>
            <a:xfrm>
              <a:off x="-2303725" y="3678675"/>
              <a:ext cx="51850" cy="80275"/>
            </a:xfrm>
            <a:custGeom>
              <a:avLst/>
              <a:gdLst/>
              <a:ahLst/>
              <a:cxnLst/>
              <a:rect l="l" t="t" r="r" b="b"/>
              <a:pathLst>
                <a:path w="2074" h="3211" extrusionOk="0">
                  <a:moveTo>
                    <a:pt x="1351" y="0"/>
                  </a:moveTo>
                  <a:cubicBezTo>
                    <a:pt x="747" y="0"/>
                    <a:pt x="985" y="1549"/>
                    <a:pt x="233" y="1841"/>
                  </a:cubicBezTo>
                  <a:cubicBezTo>
                    <a:pt x="1" y="2137"/>
                    <a:pt x="297" y="2497"/>
                    <a:pt x="64" y="2793"/>
                  </a:cubicBezTo>
                  <a:cubicBezTo>
                    <a:pt x="144" y="3105"/>
                    <a:pt x="251" y="3210"/>
                    <a:pt x="373" y="3210"/>
                  </a:cubicBezTo>
                  <a:cubicBezTo>
                    <a:pt x="540" y="3210"/>
                    <a:pt x="736" y="3012"/>
                    <a:pt x="931" y="2877"/>
                  </a:cubicBezTo>
                  <a:cubicBezTo>
                    <a:pt x="1777" y="2306"/>
                    <a:pt x="1354" y="1312"/>
                    <a:pt x="1946" y="636"/>
                  </a:cubicBezTo>
                  <a:cubicBezTo>
                    <a:pt x="2073" y="488"/>
                    <a:pt x="1650" y="65"/>
                    <a:pt x="1375" y="1"/>
                  </a:cubicBezTo>
                  <a:cubicBezTo>
                    <a:pt x="1367" y="1"/>
                    <a:pt x="1359" y="0"/>
                    <a:pt x="1351"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29" name="Google Shape;6429;p35"/>
            <p:cNvSpPr/>
            <p:nvPr/>
          </p:nvSpPr>
          <p:spPr>
            <a:xfrm>
              <a:off x="-1471500" y="3938150"/>
              <a:ext cx="71350" cy="53100"/>
            </a:xfrm>
            <a:custGeom>
              <a:avLst/>
              <a:gdLst/>
              <a:ahLst/>
              <a:cxnLst/>
              <a:rect l="l" t="t" r="r" b="b"/>
              <a:pathLst>
                <a:path w="2854" h="2124" extrusionOk="0">
                  <a:moveTo>
                    <a:pt x="2313" y="0"/>
                  </a:moveTo>
                  <a:cubicBezTo>
                    <a:pt x="2282" y="0"/>
                    <a:pt x="2252" y="2"/>
                    <a:pt x="2222" y="6"/>
                  </a:cubicBezTo>
                  <a:cubicBezTo>
                    <a:pt x="2010" y="154"/>
                    <a:pt x="1629" y="28"/>
                    <a:pt x="1481" y="345"/>
                  </a:cubicBezTo>
                  <a:cubicBezTo>
                    <a:pt x="1418" y="852"/>
                    <a:pt x="1016" y="1275"/>
                    <a:pt x="487" y="1360"/>
                  </a:cubicBezTo>
                  <a:cubicBezTo>
                    <a:pt x="234" y="1423"/>
                    <a:pt x="1" y="1614"/>
                    <a:pt x="43" y="1889"/>
                  </a:cubicBezTo>
                  <a:cubicBezTo>
                    <a:pt x="128" y="2078"/>
                    <a:pt x="315" y="2123"/>
                    <a:pt x="529" y="2123"/>
                  </a:cubicBezTo>
                  <a:cubicBezTo>
                    <a:pt x="727" y="2123"/>
                    <a:pt x="950" y="2084"/>
                    <a:pt x="1137" y="2084"/>
                  </a:cubicBezTo>
                  <a:cubicBezTo>
                    <a:pt x="1200" y="2084"/>
                    <a:pt x="1259" y="2088"/>
                    <a:pt x="1312" y="2100"/>
                  </a:cubicBezTo>
                  <a:lnTo>
                    <a:pt x="1672" y="1804"/>
                  </a:lnTo>
                  <a:cubicBezTo>
                    <a:pt x="1756" y="1149"/>
                    <a:pt x="2031" y="620"/>
                    <a:pt x="2835" y="429"/>
                  </a:cubicBezTo>
                  <a:cubicBezTo>
                    <a:pt x="2854" y="164"/>
                    <a:pt x="2583" y="0"/>
                    <a:pt x="2313"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30" name="Google Shape;6430;p35"/>
            <p:cNvSpPr/>
            <p:nvPr/>
          </p:nvSpPr>
          <p:spPr>
            <a:xfrm>
              <a:off x="-1433425" y="3921275"/>
              <a:ext cx="58625" cy="61450"/>
            </a:xfrm>
            <a:custGeom>
              <a:avLst/>
              <a:gdLst/>
              <a:ahLst/>
              <a:cxnLst/>
              <a:rect l="l" t="t" r="r" b="b"/>
              <a:pathLst>
                <a:path w="2345" h="2458" extrusionOk="0">
                  <a:moveTo>
                    <a:pt x="1700" y="0"/>
                  </a:moveTo>
                  <a:cubicBezTo>
                    <a:pt x="1581" y="0"/>
                    <a:pt x="1477" y="56"/>
                    <a:pt x="1439" y="195"/>
                  </a:cubicBezTo>
                  <a:cubicBezTo>
                    <a:pt x="1714" y="512"/>
                    <a:pt x="1312" y="745"/>
                    <a:pt x="1270" y="999"/>
                  </a:cubicBezTo>
                  <a:cubicBezTo>
                    <a:pt x="297" y="1147"/>
                    <a:pt x="1" y="1675"/>
                    <a:pt x="149" y="2458"/>
                  </a:cubicBezTo>
                  <a:cubicBezTo>
                    <a:pt x="614" y="1189"/>
                    <a:pt x="1460" y="1570"/>
                    <a:pt x="2137" y="576"/>
                  </a:cubicBezTo>
                  <a:cubicBezTo>
                    <a:pt x="2344" y="309"/>
                    <a:pt x="1980" y="0"/>
                    <a:pt x="1700"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31" name="Google Shape;6431;p35"/>
            <p:cNvSpPr/>
            <p:nvPr/>
          </p:nvSpPr>
          <p:spPr>
            <a:xfrm>
              <a:off x="-1411225" y="3926025"/>
              <a:ext cx="35250" cy="20225"/>
            </a:xfrm>
            <a:custGeom>
              <a:avLst/>
              <a:gdLst/>
              <a:ahLst/>
              <a:cxnLst/>
              <a:rect l="l" t="t" r="r" b="b"/>
              <a:pathLst>
                <a:path w="1410" h="809" extrusionOk="0">
                  <a:moveTo>
                    <a:pt x="661" y="1"/>
                  </a:moveTo>
                  <a:cubicBezTo>
                    <a:pt x="627" y="1"/>
                    <a:pt x="590" y="2"/>
                    <a:pt x="551" y="5"/>
                  </a:cubicBezTo>
                  <a:lnTo>
                    <a:pt x="382" y="5"/>
                  </a:lnTo>
                  <a:lnTo>
                    <a:pt x="1" y="491"/>
                  </a:lnTo>
                  <a:cubicBezTo>
                    <a:pt x="64" y="639"/>
                    <a:pt x="212" y="766"/>
                    <a:pt x="382" y="809"/>
                  </a:cubicBezTo>
                  <a:cubicBezTo>
                    <a:pt x="847" y="647"/>
                    <a:pt x="1409" y="1"/>
                    <a:pt x="661"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32" name="Google Shape;6432;p35"/>
            <p:cNvSpPr/>
            <p:nvPr/>
          </p:nvSpPr>
          <p:spPr>
            <a:xfrm>
              <a:off x="-2803900" y="3810875"/>
              <a:ext cx="39900" cy="45625"/>
            </a:xfrm>
            <a:custGeom>
              <a:avLst/>
              <a:gdLst/>
              <a:ahLst/>
              <a:cxnLst/>
              <a:rect l="l" t="t" r="r" b="b"/>
              <a:pathLst>
                <a:path w="1596" h="1825" extrusionOk="0">
                  <a:moveTo>
                    <a:pt x="741" y="0"/>
                  </a:moveTo>
                  <a:lnTo>
                    <a:pt x="191" y="1037"/>
                  </a:lnTo>
                  <a:cubicBezTo>
                    <a:pt x="64" y="1037"/>
                    <a:pt x="64" y="1143"/>
                    <a:pt x="0" y="1185"/>
                  </a:cubicBezTo>
                  <a:lnTo>
                    <a:pt x="0" y="1671"/>
                  </a:lnTo>
                  <a:cubicBezTo>
                    <a:pt x="157" y="1778"/>
                    <a:pt x="308" y="1824"/>
                    <a:pt x="447" y="1824"/>
                  </a:cubicBezTo>
                  <a:cubicBezTo>
                    <a:pt x="1190" y="1824"/>
                    <a:pt x="1596" y="499"/>
                    <a:pt x="741"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33" name="Google Shape;6433;p35"/>
            <p:cNvSpPr/>
            <p:nvPr/>
          </p:nvSpPr>
          <p:spPr>
            <a:xfrm>
              <a:off x="-2810250" y="3804525"/>
              <a:ext cx="11125" cy="36500"/>
            </a:xfrm>
            <a:custGeom>
              <a:avLst/>
              <a:gdLst/>
              <a:ahLst/>
              <a:cxnLst/>
              <a:rect l="l" t="t" r="r" b="b"/>
              <a:pathLst>
                <a:path w="445" h="1460" extrusionOk="0">
                  <a:moveTo>
                    <a:pt x="445" y="1"/>
                  </a:moveTo>
                  <a:cubicBezTo>
                    <a:pt x="1" y="445"/>
                    <a:pt x="297" y="974"/>
                    <a:pt x="254" y="1460"/>
                  </a:cubicBezTo>
                  <a:lnTo>
                    <a:pt x="445" y="1291"/>
                  </a:lnTo>
                  <a:cubicBezTo>
                    <a:pt x="445" y="868"/>
                    <a:pt x="445" y="424"/>
                    <a:pt x="445"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34" name="Google Shape;6434;p35"/>
            <p:cNvSpPr/>
            <p:nvPr/>
          </p:nvSpPr>
          <p:spPr>
            <a:xfrm>
              <a:off x="-1216100" y="4099100"/>
              <a:ext cx="34200" cy="16875"/>
            </a:xfrm>
            <a:custGeom>
              <a:avLst/>
              <a:gdLst/>
              <a:ahLst/>
              <a:cxnLst/>
              <a:rect l="l" t="t" r="r" b="b"/>
              <a:pathLst>
                <a:path w="1368" h="675" extrusionOk="0">
                  <a:moveTo>
                    <a:pt x="772" y="0"/>
                  </a:moveTo>
                  <a:cubicBezTo>
                    <a:pt x="660" y="0"/>
                    <a:pt x="532" y="37"/>
                    <a:pt x="402" y="125"/>
                  </a:cubicBezTo>
                  <a:cubicBezTo>
                    <a:pt x="0" y="379"/>
                    <a:pt x="465" y="484"/>
                    <a:pt x="550" y="653"/>
                  </a:cubicBezTo>
                  <a:lnTo>
                    <a:pt x="740" y="675"/>
                  </a:lnTo>
                  <a:cubicBezTo>
                    <a:pt x="1368" y="460"/>
                    <a:pt x="1170" y="0"/>
                    <a:pt x="772"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35" name="Google Shape;6435;p35"/>
            <p:cNvSpPr/>
            <p:nvPr/>
          </p:nvSpPr>
          <p:spPr>
            <a:xfrm>
              <a:off x="-1434475" y="3938375"/>
              <a:ext cx="18525" cy="7875"/>
            </a:xfrm>
            <a:custGeom>
              <a:avLst/>
              <a:gdLst/>
              <a:ahLst/>
              <a:cxnLst/>
              <a:rect l="l" t="t" r="r" b="b"/>
              <a:pathLst>
                <a:path w="741" h="315" extrusionOk="0">
                  <a:moveTo>
                    <a:pt x="402" y="1"/>
                  </a:moveTo>
                  <a:cubicBezTo>
                    <a:pt x="212" y="1"/>
                    <a:pt x="40" y="50"/>
                    <a:pt x="0" y="315"/>
                  </a:cubicBezTo>
                  <a:lnTo>
                    <a:pt x="741" y="19"/>
                  </a:lnTo>
                  <a:cubicBezTo>
                    <a:pt x="637" y="19"/>
                    <a:pt x="517" y="1"/>
                    <a:pt x="402"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36" name="Google Shape;6436;p35"/>
            <p:cNvSpPr/>
            <p:nvPr/>
          </p:nvSpPr>
          <p:spPr>
            <a:xfrm>
              <a:off x="-2306375" y="3724700"/>
              <a:ext cx="12200" cy="23800"/>
            </a:xfrm>
            <a:custGeom>
              <a:avLst/>
              <a:gdLst/>
              <a:ahLst/>
              <a:cxnLst/>
              <a:rect l="l" t="t" r="r" b="b"/>
              <a:pathLst>
                <a:path w="488" h="952" extrusionOk="0">
                  <a:moveTo>
                    <a:pt x="339" y="0"/>
                  </a:moveTo>
                  <a:cubicBezTo>
                    <a:pt x="1" y="275"/>
                    <a:pt x="212" y="635"/>
                    <a:pt x="170" y="952"/>
                  </a:cubicBezTo>
                  <a:cubicBezTo>
                    <a:pt x="487" y="677"/>
                    <a:pt x="276" y="317"/>
                    <a:pt x="339"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pic>
        <p:nvPicPr>
          <p:cNvPr id="6437" name="Google Shape;6437;p35"/>
          <p:cNvPicPr preferRelativeResize="0"/>
          <p:nvPr/>
        </p:nvPicPr>
        <p:blipFill>
          <a:blip r:embed="rId3">
            <a:alphaModFix amt="82000"/>
          </a:blip>
          <a:stretch>
            <a:fillRect/>
          </a:stretch>
        </p:blipFill>
        <p:spPr>
          <a:xfrm>
            <a:off x="7120776" y="649069"/>
            <a:ext cx="2619999" cy="465425"/>
          </a:xfrm>
          <a:prstGeom prst="rect">
            <a:avLst/>
          </a:prstGeom>
          <a:noFill/>
          <a:ln>
            <a:noFill/>
          </a:ln>
        </p:spPr>
      </p:pic>
      <p:pic>
        <p:nvPicPr>
          <p:cNvPr id="6438" name="Google Shape;6438;p35"/>
          <p:cNvPicPr preferRelativeResize="0"/>
          <p:nvPr/>
        </p:nvPicPr>
        <p:blipFill>
          <a:blip r:embed="rId4">
            <a:alphaModFix amt="82000"/>
          </a:blip>
          <a:stretch>
            <a:fillRect/>
          </a:stretch>
        </p:blipFill>
        <p:spPr>
          <a:xfrm>
            <a:off x="-1043674" y="4533144"/>
            <a:ext cx="2619999" cy="465425"/>
          </a:xfrm>
          <a:prstGeom prst="rect">
            <a:avLst/>
          </a:prstGeom>
          <a:noFill/>
          <a:ln>
            <a:noFill/>
          </a:ln>
        </p:spPr>
      </p:pic>
      <p:grpSp>
        <p:nvGrpSpPr>
          <p:cNvPr id="6439" name="Google Shape;6439;p35"/>
          <p:cNvGrpSpPr/>
          <p:nvPr/>
        </p:nvGrpSpPr>
        <p:grpSpPr>
          <a:xfrm>
            <a:off x="-530175" y="538288"/>
            <a:ext cx="2106500" cy="597475"/>
            <a:chOff x="-2810250" y="3572525"/>
            <a:chExt cx="2106500" cy="597475"/>
          </a:xfrm>
        </p:grpSpPr>
        <p:sp>
          <p:nvSpPr>
            <p:cNvPr id="6440" name="Google Shape;6440;p35"/>
            <p:cNvSpPr/>
            <p:nvPr/>
          </p:nvSpPr>
          <p:spPr>
            <a:xfrm>
              <a:off x="-2396250" y="4007475"/>
              <a:ext cx="133850" cy="123700"/>
            </a:xfrm>
            <a:custGeom>
              <a:avLst/>
              <a:gdLst/>
              <a:ahLst/>
              <a:cxnLst/>
              <a:rect l="l" t="t" r="r" b="b"/>
              <a:pathLst>
                <a:path w="5354" h="4948" extrusionOk="0">
                  <a:moveTo>
                    <a:pt x="3665" y="0"/>
                  </a:moveTo>
                  <a:cubicBezTo>
                    <a:pt x="3419" y="0"/>
                    <a:pt x="3177" y="89"/>
                    <a:pt x="2983" y="258"/>
                  </a:cubicBezTo>
                  <a:cubicBezTo>
                    <a:pt x="2771" y="1971"/>
                    <a:pt x="1" y="2521"/>
                    <a:pt x="339" y="4445"/>
                  </a:cubicBezTo>
                  <a:cubicBezTo>
                    <a:pt x="400" y="4488"/>
                    <a:pt x="452" y="4505"/>
                    <a:pt x="498" y="4505"/>
                  </a:cubicBezTo>
                  <a:cubicBezTo>
                    <a:pt x="693" y="4505"/>
                    <a:pt x="777" y="4189"/>
                    <a:pt x="1039" y="4189"/>
                  </a:cubicBezTo>
                  <a:cubicBezTo>
                    <a:pt x="1052" y="4189"/>
                    <a:pt x="1065" y="4190"/>
                    <a:pt x="1079" y="4192"/>
                  </a:cubicBezTo>
                  <a:cubicBezTo>
                    <a:pt x="1164" y="4466"/>
                    <a:pt x="614" y="4466"/>
                    <a:pt x="762" y="4763"/>
                  </a:cubicBezTo>
                  <a:cubicBezTo>
                    <a:pt x="893" y="4882"/>
                    <a:pt x="1072" y="4948"/>
                    <a:pt x="1226" y="4948"/>
                  </a:cubicBezTo>
                  <a:cubicBezTo>
                    <a:pt x="1344" y="4948"/>
                    <a:pt x="1447" y="4909"/>
                    <a:pt x="1502" y="4826"/>
                  </a:cubicBezTo>
                  <a:cubicBezTo>
                    <a:pt x="1946" y="4213"/>
                    <a:pt x="2750" y="3853"/>
                    <a:pt x="3004" y="3155"/>
                  </a:cubicBezTo>
                  <a:cubicBezTo>
                    <a:pt x="3110" y="2817"/>
                    <a:pt x="3363" y="2542"/>
                    <a:pt x="3659" y="2373"/>
                  </a:cubicBezTo>
                  <a:cubicBezTo>
                    <a:pt x="4558" y="1871"/>
                    <a:pt x="5354" y="109"/>
                    <a:pt x="4167" y="109"/>
                  </a:cubicBezTo>
                  <a:cubicBezTo>
                    <a:pt x="4153" y="109"/>
                    <a:pt x="4139" y="109"/>
                    <a:pt x="4125" y="110"/>
                  </a:cubicBezTo>
                  <a:cubicBezTo>
                    <a:pt x="3977" y="36"/>
                    <a:pt x="3820" y="0"/>
                    <a:pt x="3665"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41" name="Google Shape;6441;p35"/>
            <p:cNvSpPr/>
            <p:nvPr/>
          </p:nvSpPr>
          <p:spPr>
            <a:xfrm>
              <a:off x="-1076525" y="3572525"/>
              <a:ext cx="126925" cy="104075"/>
            </a:xfrm>
            <a:custGeom>
              <a:avLst/>
              <a:gdLst/>
              <a:ahLst/>
              <a:cxnLst/>
              <a:rect l="l" t="t" r="r" b="b"/>
              <a:pathLst>
                <a:path w="5077" h="4163" extrusionOk="0">
                  <a:moveTo>
                    <a:pt x="3337" y="1"/>
                  </a:moveTo>
                  <a:cubicBezTo>
                    <a:pt x="3025" y="1"/>
                    <a:pt x="2736" y="55"/>
                    <a:pt x="2602" y="165"/>
                  </a:cubicBezTo>
                  <a:cubicBezTo>
                    <a:pt x="2665" y="715"/>
                    <a:pt x="1798" y="906"/>
                    <a:pt x="1841" y="1477"/>
                  </a:cubicBezTo>
                  <a:cubicBezTo>
                    <a:pt x="1819" y="1815"/>
                    <a:pt x="1544" y="1900"/>
                    <a:pt x="1248" y="1963"/>
                  </a:cubicBezTo>
                  <a:cubicBezTo>
                    <a:pt x="254" y="2513"/>
                    <a:pt x="1" y="4099"/>
                    <a:pt x="1502" y="4163"/>
                  </a:cubicBezTo>
                  <a:cubicBezTo>
                    <a:pt x="2412" y="3824"/>
                    <a:pt x="3173" y="3190"/>
                    <a:pt x="3659" y="2365"/>
                  </a:cubicBezTo>
                  <a:cubicBezTo>
                    <a:pt x="3793" y="1912"/>
                    <a:pt x="4060" y="1739"/>
                    <a:pt x="4460" y="1739"/>
                  </a:cubicBezTo>
                  <a:cubicBezTo>
                    <a:pt x="4565" y="1739"/>
                    <a:pt x="4678" y="1751"/>
                    <a:pt x="4801" y="1773"/>
                  </a:cubicBezTo>
                  <a:cubicBezTo>
                    <a:pt x="4738" y="1604"/>
                    <a:pt x="5076" y="1477"/>
                    <a:pt x="4865" y="1286"/>
                  </a:cubicBezTo>
                  <a:cubicBezTo>
                    <a:pt x="4670" y="1119"/>
                    <a:pt x="4486" y="1055"/>
                    <a:pt x="4305" y="1055"/>
                  </a:cubicBezTo>
                  <a:cubicBezTo>
                    <a:pt x="3779" y="1055"/>
                    <a:pt x="3290" y="1599"/>
                    <a:pt x="2708" y="1709"/>
                  </a:cubicBezTo>
                  <a:cubicBezTo>
                    <a:pt x="2792" y="1202"/>
                    <a:pt x="3215" y="948"/>
                    <a:pt x="3511" y="715"/>
                  </a:cubicBezTo>
                  <a:cubicBezTo>
                    <a:pt x="3571" y="673"/>
                    <a:pt x="3645" y="658"/>
                    <a:pt x="3726" y="658"/>
                  </a:cubicBezTo>
                  <a:cubicBezTo>
                    <a:pt x="3891" y="658"/>
                    <a:pt x="4083" y="718"/>
                    <a:pt x="4233" y="718"/>
                  </a:cubicBezTo>
                  <a:cubicBezTo>
                    <a:pt x="4373" y="718"/>
                    <a:pt x="4476" y="666"/>
                    <a:pt x="4484" y="461"/>
                  </a:cubicBezTo>
                  <a:cubicBezTo>
                    <a:pt x="4458" y="156"/>
                    <a:pt x="3864" y="1"/>
                    <a:pt x="3337"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42" name="Google Shape;6442;p35"/>
            <p:cNvSpPr/>
            <p:nvPr/>
          </p:nvSpPr>
          <p:spPr>
            <a:xfrm>
              <a:off x="-2407875" y="4057575"/>
              <a:ext cx="141200" cy="94050"/>
            </a:xfrm>
            <a:custGeom>
              <a:avLst/>
              <a:gdLst/>
              <a:ahLst/>
              <a:cxnLst/>
              <a:rect l="l" t="t" r="r" b="b"/>
              <a:pathLst>
                <a:path w="5648" h="3762" extrusionOk="0">
                  <a:moveTo>
                    <a:pt x="4962" y="0"/>
                  </a:moveTo>
                  <a:cubicBezTo>
                    <a:pt x="4363" y="0"/>
                    <a:pt x="3743" y="352"/>
                    <a:pt x="3532" y="940"/>
                  </a:cubicBezTo>
                  <a:cubicBezTo>
                    <a:pt x="3405" y="1638"/>
                    <a:pt x="2665" y="1743"/>
                    <a:pt x="2369" y="2293"/>
                  </a:cubicBezTo>
                  <a:cubicBezTo>
                    <a:pt x="2144" y="2744"/>
                    <a:pt x="1958" y="2962"/>
                    <a:pt x="1704" y="2962"/>
                  </a:cubicBezTo>
                  <a:cubicBezTo>
                    <a:pt x="1506" y="2962"/>
                    <a:pt x="1265" y="2828"/>
                    <a:pt x="931" y="2568"/>
                  </a:cubicBezTo>
                  <a:cubicBezTo>
                    <a:pt x="656" y="2399"/>
                    <a:pt x="677" y="2188"/>
                    <a:pt x="740" y="1955"/>
                  </a:cubicBezTo>
                  <a:cubicBezTo>
                    <a:pt x="844" y="1728"/>
                    <a:pt x="715" y="1616"/>
                    <a:pt x="571" y="1616"/>
                  </a:cubicBezTo>
                  <a:cubicBezTo>
                    <a:pt x="420" y="1616"/>
                    <a:pt x="253" y="1738"/>
                    <a:pt x="317" y="1976"/>
                  </a:cubicBezTo>
                  <a:cubicBezTo>
                    <a:pt x="85" y="2293"/>
                    <a:pt x="0" y="2801"/>
                    <a:pt x="360" y="3076"/>
                  </a:cubicBezTo>
                  <a:cubicBezTo>
                    <a:pt x="1067" y="3522"/>
                    <a:pt x="1545" y="3761"/>
                    <a:pt x="1963" y="3761"/>
                  </a:cubicBezTo>
                  <a:cubicBezTo>
                    <a:pt x="2358" y="3761"/>
                    <a:pt x="2699" y="3549"/>
                    <a:pt x="3130" y="3097"/>
                  </a:cubicBezTo>
                  <a:cubicBezTo>
                    <a:pt x="3997" y="2166"/>
                    <a:pt x="5097" y="1342"/>
                    <a:pt x="5647" y="178"/>
                  </a:cubicBezTo>
                  <a:cubicBezTo>
                    <a:pt x="5441" y="57"/>
                    <a:pt x="5203" y="0"/>
                    <a:pt x="4962"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43" name="Google Shape;6443;p35"/>
            <p:cNvSpPr/>
            <p:nvPr/>
          </p:nvSpPr>
          <p:spPr>
            <a:xfrm>
              <a:off x="-869800" y="3762375"/>
              <a:ext cx="147025" cy="84950"/>
            </a:xfrm>
            <a:custGeom>
              <a:avLst/>
              <a:gdLst/>
              <a:ahLst/>
              <a:cxnLst/>
              <a:rect l="l" t="t" r="r" b="b"/>
              <a:pathLst>
                <a:path w="5881" h="3398" extrusionOk="0">
                  <a:moveTo>
                    <a:pt x="3321" y="0"/>
                  </a:moveTo>
                  <a:cubicBezTo>
                    <a:pt x="2724" y="0"/>
                    <a:pt x="1587" y="1645"/>
                    <a:pt x="652" y="1645"/>
                  </a:cubicBezTo>
                  <a:cubicBezTo>
                    <a:pt x="646" y="1645"/>
                    <a:pt x="641" y="1645"/>
                    <a:pt x="635" y="1644"/>
                  </a:cubicBezTo>
                  <a:cubicBezTo>
                    <a:pt x="339" y="1666"/>
                    <a:pt x="530" y="2004"/>
                    <a:pt x="276" y="2067"/>
                  </a:cubicBezTo>
                  <a:cubicBezTo>
                    <a:pt x="1" y="2448"/>
                    <a:pt x="170" y="2829"/>
                    <a:pt x="276" y="3188"/>
                  </a:cubicBezTo>
                  <a:lnTo>
                    <a:pt x="445" y="3209"/>
                  </a:lnTo>
                  <a:cubicBezTo>
                    <a:pt x="481" y="3205"/>
                    <a:pt x="517" y="3203"/>
                    <a:pt x="553" y="3203"/>
                  </a:cubicBezTo>
                  <a:cubicBezTo>
                    <a:pt x="921" y="3203"/>
                    <a:pt x="1302" y="3397"/>
                    <a:pt x="1640" y="3397"/>
                  </a:cubicBezTo>
                  <a:cubicBezTo>
                    <a:pt x="1779" y="3397"/>
                    <a:pt x="1911" y="3365"/>
                    <a:pt x="2031" y="3273"/>
                  </a:cubicBezTo>
                  <a:cubicBezTo>
                    <a:pt x="2645" y="2850"/>
                    <a:pt x="3491" y="2554"/>
                    <a:pt x="3892" y="2089"/>
                  </a:cubicBezTo>
                  <a:cubicBezTo>
                    <a:pt x="4358" y="1306"/>
                    <a:pt x="5881" y="1243"/>
                    <a:pt x="5606" y="164"/>
                  </a:cubicBezTo>
                  <a:cubicBezTo>
                    <a:pt x="5575" y="156"/>
                    <a:pt x="5540" y="153"/>
                    <a:pt x="5503" y="153"/>
                  </a:cubicBezTo>
                  <a:cubicBezTo>
                    <a:pt x="4820" y="153"/>
                    <a:pt x="3102" y="1370"/>
                    <a:pt x="2581" y="1771"/>
                  </a:cubicBezTo>
                  <a:cubicBezTo>
                    <a:pt x="2877" y="1179"/>
                    <a:pt x="3533" y="756"/>
                    <a:pt x="3491" y="58"/>
                  </a:cubicBezTo>
                  <a:cubicBezTo>
                    <a:pt x="3441" y="18"/>
                    <a:pt x="3384" y="0"/>
                    <a:pt x="3321"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44" name="Google Shape;6444;p35"/>
            <p:cNvSpPr/>
            <p:nvPr/>
          </p:nvSpPr>
          <p:spPr>
            <a:xfrm>
              <a:off x="-2475025" y="3887900"/>
              <a:ext cx="118975" cy="96950"/>
            </a:xfrm>
            <a:custGeom>
              <a:avLst/>
              <a:gdLst/>
              <a:ahLst/>
              <a:cxnLst/>
              <a:rect l="l" t="t" r="r" b="b"/>
              <a:pathLst>
                <a:path w="4759" h="3878" extrusionOk="0">
                  <a:moveTo>
                    <a:pt x="2337" y="1"/>
                  </a:moveTo>
                  <a:cubicBezTo>
                    <a:pt x="1329" y="1"/>
                    <a:pt x="678" y="1172"/>
                    <a:pt x="550" y="1995"/>
                  </a:cubicBezTo>
                  <a:cubicBezTo>
                    <a:pt x="0" y="3010"/>
                    <a:pt x="867" y="3751"/>
                    <a:pt x="1883" y="3878"/>
                  </a:cubicBezTo>
                  <a:cubicBezTo>
                    <a:pt x="2665" y="3095"/>
                    <a:pt x="4759" y="1953"/>
                    <a:pt x="3215" y="832"/>
                  </a:cubicBezTo>
                  <a:cubicBezTo>
                    <a:pt x="2898" y="621"/>
                    <a:pt x="2961" y="346"/>
                    <a:pt x="2834" y="92"/>
                  </a:cubicBezTo>
                  <a:cubicBezTo>
                    <a:pt x="2660" y="29"/>
                    <a:pt x="2494" y="1"/>
                    <a:pt x="2337"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45" name="Google Shape;6445;p35"/>
            <p:cNvSpPr/>
            <p:nvPr/>
          </p:nvSpPr>
          <p:spPr>
            <a:xfrm>
              <a:off x="-1207650" y="3814575"/>
              <a:ext cx="107350" cy="83025"/>
            </a:xfrm>
            <a:custGeom>
              <a:avLst/>
              <a:gdLst/>
              <a:ahLst/>
              <a:cxnLst/>
              <a:rect l="l" t="t" r="r" b="b"/>
              <a:pathLst>
                <a:path w="4294" h="3321" extrusionOk="0">
                  <a:moveTo>
                    <a:pt x="2433" y="1"/>
                  </a:moveTo>
                  <a:lnTo>
                    <a:pt x="1883" y="275"/>
                  </a:lnTo>
                  <a:cubicBezTo>
                    <a:pt x="1967" y="1227"/>
                    <a:pt x="1037" y="1523"/>
                    <a:pt x="423" y="2031"/>
                  </a:cubicBezTo>
                  <a:cubicBezTo>
                    <a:pt x="0" y="2771"/>
                    <a:pt x="297" y="3194"/>
                    <a:pt x="1333" y="3321"/>
                  </a:cubicBezTo>
                  <a:cubicBezTo>
                    <a:pt x="3025" y="2665"/>
                    <a:pt x="2623" y="1227"/>
                    <a:pt x="4252" y="1121"/>
                  </a:cubicBezTo>
                  <a:lnTo>
                    <a:pt x="4294" y="783"/>
                  </a:lnTo>
                  <a:cubicBezTo>
                    <a:pt x="3955" y="22"/>
                    <a:pt x="3131" y="106"/>
                    <a:pt x="2433"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46" name="Google Shape;6446;p35"/>
            <p:cNvSpPr/>
            <p:nvPr/>
          </p:nvSpPr>
          <p:spPr>
            <a:xfrm>
              <a:off x="-1657600" y="3775075"/>
              <a:ext cx="115300" cy="89075"/>
            </a:xfrm>
            <a:custGeom>
              <a:avLst/>
              <a:gdLst/>
              <a:ahLst/>
              <a:cxnLst/>
              <a:rect l="l" t="t" r="r" b="b"/>
              <a:pathLst>
                <a:path w="4612" h="3563" extrusionOk="0">
                  <a:moveTo>
                    <a:pt x="3414" y="0"/>
                  </a:moveTo>
                  <a:cubicBezTo>
                    <a:pt x="2993" y="0"/>
                    <a:pt x="3192" y="1023"/>
                    <a:pt x="1840" y="1707"/>
                  </a:cubicBezTo>
                  <a:cubicBezTo>
                    <a:pt x="1883" y="2807"/>
                    <a:pt x="719" y="2575"/>
                    <a:pt x="0" y="2934"/>
                  </a:cubicBezTo>
                  <a:cubicBezTo>
                    <a:pt x="104" y="3374"/>
                    <a:pt x="451" y="3562"/>
                    <a:pt x="899" y="3562"/>
                  </a:cubicBezTo>
                  <a:cubicBezTo>
                    <a:pt x="2278" y="3562"/>
                    <a:pt x="4612" y="1777"/>
                    <a:pt x="3701" y="100"/>
                  </a:cubicBezTo>
                  <a:cubicBezTo>
                    <a:pt x="3579" y="31"/>
                    <a:pt x="3487" y="0"/>
                    <a:pt x="3414"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47" name="Google Shape;6447;p35"/>
            <p:cNvSpPr/>
            <p:nvPr/>
          </p:nvSpPr>
          <p:spPr>
            <a:xfrm>
              <a:off x="-2430100" y="3892350"/>
              <a:ext cx="79875" cy="94825"/>
            </a:xfrm>
            <a:custGeom>
              <a:avLst/>
              <a:gdLst/>
              <a:ahLst/>
              <a:cxnLst/>
              <a:rect l="l" t="t" r="r" b="b"/>
              <a:pathLst>
                <a:path w="3195" h="3793" extrusionOk="0">
                  <a:moveTo>
                    <a:pt x="1251" y="0"/>
                  </a:moveTo>
                  <a:cubicBezTo>
                    <a:pt x="1175" y="0"/>
                    <a:pt x="1096" y="7"/>
                    <a:pt x="1016" y="20"/>
                  </a:cubicBezTo>
                  <a:cubicBezTo>
                    <a:pt x="720" y="316"/>
                    <a:pt x="382" y="548"/>
                    <a:pt x="1185" y="760"/>
                  </a:cubicBezTo>
                  <a:cubicBezTo>
                    <a:pt x="2475" y="1162"/>
                    <a:pt x="1376" y="2684"/>
                    <a:pt x="530" y="3002"/>
                  </a:cubicBezTo>
                  <a:cubicBezTo>
                    <a:pt x="212" y="3065"/>
                    <a:pt x="1" y="3382"/>
                    <a:pt x="86" y="3700"/>
                  </a:cubicBezTo>
                  <a:cubicBezTo>
                    <a:pt x="287" y="3764"/>
                    <a:pt x="455" y="3793"/>
                    <a:pt x="600" y="3793"/>
                  </a:cubicBezTo>
                  <a:cubicBezTo>
                    <a:pt x="1354" y="3793"/>
                    <a:pt x="1459" y="3019"/>
                    <a:pt x="2116" y="2558"/>
                  </a:cubicBezTo>
                  <a:cubicBezTo>
                    <a:pt x="3194" y="1779"/>
                    <a:pt x="2538" y="0"/>
                    <a:pt x="1251"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48" name="Google Shape;6448;p35"/>
            <p:cNvSpPr/>
            <p:nvPr/>
          </p:nvSpPr>
          <p:spPr>
            <a:xfrm>
              <a:off x="-858675" y="3784450"/>
              <a:ext cx="124800" cy="72900"/>
            </a:xfrm>
            <a:custGeom>
              <a:avLst/>
              <a:gdLst/>
              <a:ahLst/>
              <a:cxnLst/>
              <a:rect l="l" t="t" r="r" b="b"/>
              <a:pathLst>
                <a:path w="4992" h="2916" extrusionOk="0">
                  <a:moveTo>
                    <a:pt x="4991" y="85"/>
                  </a:moveTo>
                  <a:lnTo>
                    <a:pt x="4991" y="85"/>
                  </a:lnTo>
                  <a:cubicBezTo>
                    <a:pt x="4590" y="233"/>
                    <a:pt x="3638" y="0"/>
                    <a:pt x="3553" y="529"/>
                  </a:cubicBezTo>
                  <a:cubicBezTo>
                    <a:pt x="3744" y="1523"/>
                    <a:pt x="2242" y="1142"/>
                    <a:pt x="1925" y="1840"/>
                  </a:cubicBezTo>
                  <a:cubicBezTo>
                    <a:pt x="1784" y="2210"/>
                    <a:pt x="1565" y="2322"/>
                    <a:pt x="1324" y="2322"/>
                  </a:cubicBezTo>
                  <a:cubicBezTo>
                    <a:pt x="952" y="2322"/>
                    <a:pt x="529" y="2056"/>
                    <a:pt x="260" y="2056"/>
                  </a:cubicBezTo>
                  <a:cubicBezTo>
                    <a:pt x="125" y="2056"/>
                    <a:pt x="30" y="2124"/>
                    <a:pt x="0" y="2326"/>
                  </a:cubicBezTo>
                  <a:cubicBezTo>
                    <a:pt x="340" y="2745"/>
                    <a:pt x="752" y="2916"/>
                    <a:pt x="1193" y="2916"/>
                  </a:cubicBezTo>
                  <a:cubicBezTo>
                    <a:pt x="2648" y="2916"/>
                    <a:pt x="4423" y="1058"/>
                    <a:pt x="4991" y="85"/>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49" name="Google Shape;6449;p35"/>
            <p:cNvSpPr/>
            <p:nvPr/>
          </p:nvSpPr>
          <p:spPr>
            <a:xfrm>
              <a:off x="-1715775" y="4022375"/>
              <a:ext cx="82525" cy="97300"/>
            </a:xfrm>
            <a:custGeom>
              <a:avLst/>
              <a:gdLst/>
              <a:ahLst/>
              <a:cxnLst/>
              <a:rect l="l" t="t" r="r" b="b"/>
              <a:pathLst>
                <a:path w="3301" h="3892" extrusionOk="0">
                  <a:moveTo>
                    <a:pt x="2164" y="1"/>
                  </a:moveTo>
                  <a:cubicBezTo>
                    <a:pt x="2076" y="1"/>
                    <a:pt x="2004" y="47"/>
                    <a:pt x="1968" y="191"/>
                  </a:cubicBezTo>
                  <a:cubicBezTo>
                    <a:pt x="1714" y="381"/>
                    <a:pt x="1545" y="677"/>
                    <a:pt x="1545" y="994"/>
                  </a:cubicBezTo>
                  <a:cubicBezTo>
                    <a:pt x="1376" y="1925"/>
                    <a:pt x="1" y="2411"/>
                    <a:pt x="530" y="3469"/>
                  </a:cubicBezTo>
                  <a:cubicBezTo>
                    <a:pt x="675" y="3736"/>
                    <a:pt x="995" y="3891"/>
                    <a:pt x="1306" y="3891"/>
                  </a:cubicBezTo>
                  <a:cubicBezTo>
                    <a:pt x="1536" y="3891"/>
                    <a:pt x="1760" y="3806"/>
                    <a:pt x="1904" y="3617"/>
                  </a:cubicBezTo>
                  <a:cubicBezTo>
                    <a:pt x="2179" y="2432"/>
                    <a:pt x="3300" y="1502"/>
                    <a:pt x="3258" y="233"/>
                  </a:cubicBezTo>
                  <a:lnTo>
                    <a:pt x="2708" y="148"/>
                  </a:lnTo>
                  <a:cubicBezTo>
                    <a:pt x="2698" y="150"/>
                    <a:pt x="2687" y="151"/>
                    <a:pt x="2676" y="151"/>
                  </a:cubicBezTo>
                  <a:cubicBezTo>
                    <a:pt x="2534" y="151"/>
                    <a:pt x="2323" y="1"/>
                    <a:pt x="2164"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50" name="Google Shape;6450;p35"/>
            <p:cNvSpPr/>
            <p:nvPr/>
          </p:nvSpPr>
          <p:spPr>
            <a:xfrm>
              <a:off x="-1209225" y="4031875"/>
              <a:ext cx="103650" cy="71425"/>
            </a:xfrm>
            <a:custGeom>
              <a:avLst/>
              <a:gdLst/>
              <a:ahLst/>
              <a:cxnLst/>
              <a:rect l="l" t="t" r="r" b="b"/>
              <a:pathLst>
                <a:path w="4146" h="2857" extrusionOk="0">
                  <a:moveTo>
                    <a:pt x="3786" y="1"/>
                  </a:moveTo>
                  <a:cubicBezTo>
                    <a:pt x="3046" y="85"/>
                    <a:pt x="2305" y="64"/>
                    <a:pt x="1586" y="128"/>
                  </a:cubicBezTo>
                  <a:lnTo>
                    <a:pt x="1015" y="593"/>
                  </a:lnTo>
                  <a:cubicBezTo>
                    <a:pt x="931" y="678"/>
                    <a:pt x="888" y="762"/>
                    <a:pt x="867" y="889"/>
                  </a:cubicBezTo>
                  <a:cubicBezTo>
                    <a:pt x="867" y="1460"/>
                    <a:pt x="0" y="1756"/>
                    <a:pt x="254" y="2412"/>
                  </a:cubicBezTo>
                  <a:cubicBezTo>
                    <a:pt x="536" y="2704"/>
                    <a:pt x="899" y="2857"/>
                    <a:pt x="1245" y="2857"/>
                  </a:cubicBezTo>
                  <a:cubicBezTo>
                    <a:pt x="1652" y="2857"/>
                    <a:pt x="2036" y="2646"/>
                    <a:pt x="2242" y="2200"/>
                  </a:cubicBezTo>
                  <a:cubicBezTo>
                    <a:pt x="2305" y="2031"/>
                    <a:pt x="2263" y="1862"/>
                    <a:pt x="2157" y="1756"/>
                  </a:cubicBezTo>
                  <a:cubicBezTo>
                    <a:pt x="2106" y="1735"/>
                    <a:pt x="2059" y="1725"/>
                    <a:pt x="2015" y="1725"/>
                  </a:cubicBezTo>
                  <a:cubicBezTo>
                    <a:pt x="1762" y="1725"/>
                    <a:pt x="1611" y="2027"/>
                    <a:pt x="1362" y="2027"/>
                  </a:cubicBezTo>
                  <a:cubicBezTo>
                    <a:pt x="1314" y="2027"/>
                    <a:pt x="1262" y="2016"/>
                    <a:pt x="1206" y="1989"/>
                  </a:cubicBezTo>
                  <a:cubicBezTo>
                    <a:pt x="1461" y="1559"/>
                    <a:pt x="1576" y="1366"/>
                    <a:pt x="1705" y="1366"/>
                  </a:cubicBezTo>
                  <a:cubicBezTo>
                    <a:pt x="1811" y="1366"/>
                    <a:pt x="1926" y="1497"/>
                    <a:pt x="2136" y="1735"/>
                  </a:cubicBezTo>
                  <a:cubicBezTo>
                    <a:pt x="2338" y="1823"/>
                    <a:pt x="2499" y="1859"/>
                    <a:pt x="2631" y="1859"/>
                  </a:cubicBezTo>
                  <a:cubicBezTo>
                    <a:pt x="3230" y="1859"/>
                    <a:pt x="3210" y="1093"/>
                    <a:pt x="3574" y="868"/>
                  </a:cubicBezTo>
                  <a:lnTo>
                    <a:pt x="3574" y="868"/>
                  </a:lnTo>
                  <a:cubicBezTo>
                    <a:pt x="3426" y="1079"/>
                    <a:pt x="3320" y="1291"/>
                    <a:pt x="3765" y="1418"/>
                  </a:cubicBezTo>
                  <a:cubicBezTo>
                    <a:pt x="3765" y="953"/>
                    <a:pt x="4145" y="487"/>
                    <a:pt x="3786"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51" name="Google Shape;6451;p35"/>
            <p:cNvSpPr/>
            <p:nvPr/>
          </p:nvSpPr>
          <p:spPr>
            <a:xfrm>
              <a:off x="-2402600" y="4013900"/>
              <a:ext cx="103125" cy="108950"/>
            </a:xfrm>
            <a:custGeom>
              <a:avLst/>
              <a:gdLst/>
              <a:ahLst/>
              <a:cxnLst/>
              <a:rect l="l" t="t" r="r" b="b"/>
              <a:pathLst>
                <a:path w="4125" h="4358" extrusionOk="0">
                  <a:moveTo>
                    <a:pt x="3258" y="1"/>
                  </a:moveTo>
                  <a:cubicBezTo>
                    <a:pt x="1883" y="720"/>
                    <a:pt x="826" y="1925"/>
                    <a:pt x="276" y="3385"/>
                  </a:cubicBezTo>
                  <a:cubicBezTo>
                    <a:pt x="635" y="3638"/>
                    <a:pt x="1" y="4188"/>
                    <a:pt x="656" y="4358"/>
                  </a:cubicBezTo>
                  <a:cubicBezTo>
                    <a:pt x="720" y="4315"/>
                    <a:pt x="741" y="4231"/>
                    <a:pt x="656" y="4188"/>
                  </a:cubicBezTo>
                  <a:cubicBezTo>
                    <a:pt x="635" y="2285"/>
                    <a:pt x="4125" y="1206"/>
                    <a:pt x="3258"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52" name="Google Shape;6452;p35"/>
            <p:cNvSpPr/>
            <p:nvPr/>
          </p:nvSpPr>
          <p:spPr>
            <a:xfrm>
              <a:off x="-2066325" y="3800825"/>
              <a:ext cx="83575" cy="106975"/>
            </a:xfrm>
            <a:custGeom>
              <a:avLst/>
              <a:gdLst/>
              <a:ahLst/>
              <a:cxnLst/>
              <a:rect l="l" t="t" r="r" b="b"/>
              <a:pathLst>
                <a:path w="3343" h="4279" extrusionOk="0">
                  <a:moveTo>
                    <a:pt x="1333" y="1"/>
                  </a:moveTo>
                  <a:lnTo>
                    <a:pt x="1333" y="22"/>
                  </a:lnTo>
                  <a:cubicBezTo>
                    <a:pt x="678" y="1333"/>
                    <a:pt x="1" y="2856"/>
                    <a:pt x="995" y="4188"/>
                  </a:cubicBezTo>
                  <a:cubicBezTo>
                    <a:pt x="1021" y="4179"/>
                    <a:pt x="1044" y="4174"/>
                    <a:pt x="1064" y="4174"/>
                  </a:cubicBezTo>
                  <a:cubicBezTo>
                    <a:pt x="1093" y="4174"/>
                    <a:pt x="1118" y="4185"/>
                    <a:pt x="1143" y="4209"/>
                  </a:cubicBezTo>
                  <a:cubicBezTo>
                    <a:pt x="1255" y="4257"/>
                    <a:pt x="1355" y="4278"/>
                    <a:pt x="1445" y="4278"/>
                  </a:cubicBezTo>
                  <a:cubicBezTo>
                    <a:pt x="2033" y="4278"/>
                    <a:pt x="2193" y="3371"/>
                    <a:pt x="2560" y="3004"/>
                  </a:cubicBezTo>
                  <a:cubicBezTo>
                    <a:pt x="2814" y="2581"/>
                    <a:pt x="3342" y="2200"/>
                    <a:pt x="3152" y="1650"/>
                  </a:cubicBezTo>
                  <a:cubicBezTo>
                    <a:pt x="2964" y="1253"/>
                    <a:pt x="3272" y="339"/>
                    <a:pt x="2645" y="339"/>
                  </a:cubicBezTo>
                  <a:cubicBezTo>
                    <a:pt x="2638" y="339"/>
                    <a:pt x="2631" y="339"/>
                    <a:pt x="2623" y="339"/>
                  </a:cubicBezTo>
                  <a:cubicBezTo>
                    <a:pt x="1777" y="1016"/>
                    <a:pt x="2285" y="2116"/>
                    <a:pt x="1629" y="2940"/>
                  </a:cubicBezTo>
                  <a:cubicBezTo>
                    <a:pt x="678" y="2010"/>
                    <a:pt x="3258" y="318"/>
                    <a:pt x="1333"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53" name="Google Shape;6453;p35"/>
            <p:cNvSpPr/>
            <p:nvPr/>
          </p:nvSpPr>
          <p:spPr>
            <a:xfrm>
              <a:off x="-2386200" y="4013900"/>
              <a:ext cx="131150" cy="123250"/>
            </a:xfrm>
            <a:custGeom>
              <a:avLst/>
              <a:gdLst/>
              <a:ahLst/>
              <a:cxnLst/>
              <a:rect l="l" t="t" r="r" b="b"/>
              <a:pathLst>
                <a:path w="5246" h="4930" extrusionOk="0">
                  <a:moveTo>
                    <a:pt x="4273" y="1"/>
                  </a:moveTo>
                  <a:cubicBezTo>
                    <a:pt x="4251" y="974"/>
                    <a:pt x="3702" y="1672"/>
                    <a:pt x="2708" y="2116"/>
                  </a:cubicBezTo>
                  <a:cubicBezTo>
                    <a:pt x="2517" y="2200"/>
                    <a:pt x="2390" y="2306"/>
                    <a:pt x="2433" y="2475"/>
                  </a:cubicBezTo>
                  <a:cubicBezTo>
                    <a:pt x="2644" y="3448"/>
                    <a:pt x="1142" y="3533"/>
                    <a:pt x="1079" y="4400"/>
                  </a:cubicBezTo>
                  <a:cubicBezTo>
                    <a:pt x="1079" y="4474"/>
                    <a:pt x="957" y="4521"/>
                    <a:pt x="809" y="4521"/>
                  </a:cubicBezTo>
                  <a:cubicBezTo>
                    <a:pt x="661" y="4521"/>
                    <a:pt x="487" y="4474"/>
                    <a:pt x="381" y="4358"/>
                  </a:cubicBezTo>
                  <a:cubicBezTo>
                    <a:pt x="430" y="4210"/>
                    <a:pt x="343" y="4184"/>
                    <a:pt x="233" y="4184"/>
                  </a:cubicBezTo>
                  <a:cubicBezTo>
                    <a:pt x="173" y="4184"/>
                    <a:pt x="107" y="4191"/>
                    <a:pt x="51" y="4191"/>
                  </a:cubicBezTo>
                  <a:cubicBezTo>
                    <a:pt x="33" y="4191"/>
                    <a:pt x="16" y="4191"/>
                    <a:pt x="0" y="4188"/>
                  </a:cubicBezTo>
                  <a:lnTo>
                    <a:pt x="0" y="4358"/>
                  </a:lnTo>
                  <a:cubicBezTo>
                    <a:pt x="211" y="4625"/>
                    <a:pt x="478" y="4929"/>
                    <a:pt x="770" y="4929"/>
                  </a:cubicBezTo>
                  <a:cubicBezTo>
                    <a:pt x="918" y="4929"/>
                    <a:pt x="1071" y="4852"/>
                    <a:pt x="1227" y="4654"/>
                  </a:cubicBezTo>
                  <a:cubicBezTo>
                    <a:pt x="1713" y="4061"/>
                    <a:pt x="2433" y="3638"/>
                    <a:pt x="2771" y="2983"/>
                  </a:cubicBezTo>
                  <a:cubicBezTo>
                    <a:pt x="3157" y="2175"/>
                    <a:pt x="3471" y="1892"/>
                    <a:pt x="4244" y="1892"/>
                  </a:cubicBezTo>
                  <a:cubicBezTo>
                    <a:pt x="4402" y="1892"/>
                    <a:pt x="4579" y="1904"/>
                    <a:pt x="4780" y="1925"/>
                  </a:cubicBezTo>
                  <a:cubicBezTo>
                    <a:pt x="5245" y="1164"/>
                    <a:pt x="4865" y="551"/>
                    <a:pt x="4273"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54" name="Google Shape;6454;p35"/>
            <p:cNvSpPr/>
            <p:nvPr/>
          </p:nvSpPr>
          <p:spPr>
            <a:xfrm>
              <a:off x="-1054850" y="3608375"/>
              <a:ext cx="98375" cy="83775"/>
            </a:xfrm>
            <a:custGeom>
              <a:avLst/>
              <a:gdLst/>
              <a:ahLst/>
              <a:cxnLst/>
              <a:rect l="l" t="t" r="r" b="b"/>
              <a:pathLst>
                <a:path w="3935" h="3351" extrusionOk="0">
                  <a:moveTo>
                    <a:pt x="3286" y="0"/>
                  </a:moveTo>
                  <a:cubicBezTo>
                    <a:pt x="3065" y="0"/>
                    <a:pt x="2878" y="122"/>
                    <a:pt x="2814" y="360"/>
                  </a:cubicBezTo>
                  <a:cubicBezTo>
                    <a:pt x="2602" y="1121"/>
                    <a:pt x="1820" y="1460"/>
                    <a:pt x="1545" y="2115"/>
                  </a:cubicBezTo>
                  <a:cubicBezTo>
                    <a:pt x="1312" y="2284"/>
                    <a:pt x="1058" y="2454"/>
                    <a:pt x="804" y="2581"/>
                  </a:cubicBezTo>
                  <a:cubicBezTo>
                    <a:pt x="402" y="2729"/>
                    <a:pt x="1" y="2855"/>
                    <a:pt x="64" y="3342"/>
                  </a:cubicBezTo>
                  <a:cubicBezTo>
                    <a:pt x="126" y="3347"/>
                    <a:pt x="187" y="3350"/>
                    <a:pt x="248" y="3350"/>
                  </a:cubicBezTo>
                  <a:cubicBezTo>
                    <a:pt x="1839" y="3350"/>
                    <a:pt x="3181" y="1540"/>
                    <a:pt x="3934" y="339"/>
                  </a:cubicBezTo>
                  <a:cubicBezTo>
                    <a:pt x="3738" y="111"/>
                    <a:pt x="3496" y="0"/>
                    <a:pt x="3286"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55" name="Google Shape;6455;p35"/>
            <p:cNvSpPr/>
            <p:nvPr/>
          </p:nvSpPr>
          <p:spPr>
            <a:xfrm>
              <a:off x="-2025025" y="3796425"/>
              <a:ext cx="88800" cy="110275"/>
            </a:xfrm>
            <a:custGeom>
              <a:avLst/>
              <a:gdLst/>
              <a:ahLst/>
              <a:cxnLst/>
              <a:rect l="l" t="t" r="r" b="b"/>
              <a:pathLst>
                <a:path w="3552" h="4411" extrusionOk="0">
                  <a:moveTo>
                    <a:pt x="889" y="1"/>
                  </a:moveTo>
                  <a:cubicBezTo>
                    <a:pt x="649" y="1"/>
                    <a:pt x="619" y="221"/>
                    <a:pt x="1162" y="663"/>
                  </a:cubicBezTo>
                  <a:cubicBezTo>
                    <a:pt x="1373" y="832"/>
                    <a:pt x="1310" y="1001"/>
                    <a:pt x="1141" y="1150"/>
                  </a:cubicBezTo>
                  <a:cubicBezTo>
                    <a:pt x="992" y="1678"/>
                    <a:pt x="1881" y="2186"/>
                    <a:pt x="1141" y="2588"/>
                  </a:cubicBezTo>
                  <a:cubicBezTo>
                    <a:pt x="770" y="2670"/>
                    <a:pt x="1" y="4411"/>
                    <a:pt x="696" y="4411"/>
                  </a:cubicBezTo>
                  <a:cubicBezTo>
                    <a:pt x="716" y="4411"/>
                    <a:pt x="737" y="4409"/>
                    <a:pt x="760" y="4406"/>
                  </a:cubicBezTo>
                  <a:cubicBezTo>
                    <a:pt x="3552" y="1477"/>
                    <a:pt x="1512" y="1"/>
                    <a:pt x="889"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56" name="Google Shape;6456;p35"/>
            <p:cNvSpPr/>
            <p:nvPr/>
          </p:nvSpPr>
          <p:spPr>
            <a:xfrm>
              <a:off x="-2743625" y="4091025"/>
              <a:ext cx="81975" cy="78875"/>
            </a:xfrm>
            <a:custGeom>
              <a:avLst/>
              <a:gdLst/>
              <a:ahLst/>
              <a:cxnLst/>
              <a:rect l="l" t="t" r="r" b="b"/>
              <a:pathLst>
                <a:path w="3279" h="3155" extrusionOk="0">
                  <a:moveTo>
                    <a:pt x="2655" y="0"/>
                  </a:moveTo>
                  <a:cubicBezTo>
                    <a:pt x="2457" y="0"/>
                    <a:pt x="2305" y="192"/>
                    <a:pt x="1967" y="638"/>
                  </a:cubicBezTo>
                  <a:cubicBezTo>
                    <a:pt x="1269" y="1463"/>
                    <a:pt x="127" y="2034"/>
                    <a:pt x="0" y="3155"/>
                  </a:cubicBezTo>
                  <a:cubicBezTo>
                    <a:pt x="1756" y="2943"/>
                    <a:pt x="2411" y="2119"/>
                    <a:pt x="3279" y="300"/>
                  </a:cubicBezTo>
                  <a:cubicBezTo>
                    <a:pt x="2979" y="109"/>
                    <a:pt x="2804" y="0"/>
                    <a:pt x="2655"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57" name="Google Shape;6457;p35"/>
            <p:cNvSpPr/>
            <p:nvPr/>
          </p:nvSpPr>
          <p:spPr>
            <a:xfrm>
              <a:off x="-1964275" y="3977375"/>
              <a:ext cx="102600" cy="85350"/>
            </a:xfrm>
            <a:custGeom>
              <a:avLst/>
              <a:gdLst/>
              <a:ahLst/>
              <a:cxnLst/>
              <a:rect l="l" t="t" r="r" b="b"/>
              <a:pathLst>
                <a:path w="4104" h="3414" extrusionOk="0">
                  <a:moveTo>
                    <a:pt x="3439" y="0"/>
                  </a:moveTo>
                  <a:cubicBezTo>
                    <a:pt x="3010" y="0"/>
                    <a:pt x="3012" y="466"/>
                    <a:pt x="2814" y="700"/>
                  </a:cubicBezTo>
                  <a:cubicBezTo>
                    <a:pt x="2665" y="1145"/>
                    <a:pt x="1946" y="1335"/>
                    <a:pt x="1925" y="1758"/>
                  </a:cubicBezTo>
                  <a:cubicBezTo>
                    <a:pt x="1862" y="2836"/>
                    <a:pt x="635" y="2562"/>
                    <a:pt x="1" y="3090"/>
                  </a:cubicBezTo>
                  <a:cubicBezTo>
                    <a:pt x="278" y="3316"/>
                    <a:pt x="585" y="3413"/>
                    <a:pt x="902" y="3413"/>
                  </a:cubicBezTo>
                  <a:cubicBezTo>
                    <a:pt x="2401" y="3413"/>
                    <a:pt x="4103" y="1232"/>
                    <a:pt x="3702" y="45"/>
                  </a:cubicBezTo>
                  <a:cubicBezTo>
                    <a:pt x="3599" y="14"/>
                    <a:pt x="3513" y="0"/>
                    <a:pt x="3439"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58" name="Google Shape;6458;p35"/>
            <p:cNvSpPr/>
            <p:nvPr/>
          </p:nvSpPr>
          <p:spPr>
            <a:xfrm>
              <a:off x="-2311650" y="3692450"/>
              <a:ext cx="94325" cy="88925"/>
            </a:xfrm>
            <a:custGeom>
              <a:avLst/>
              <a:gdLst/>
              <a:ahLst/>
              <a:cxnLst/>
              <a:rect l="l" t="t" r="r" b="b"/>
              <a:pathLst>
                <a:path w="3773" h="3557" extrusionOk="0">
                  <a:moveTo>
                    <a:pt x="3321" y="0"/>
                  </a:moveTo>
                  <a:lnTo>
                    <a:pt x="3321" y="0"/>
                  </a:lnTo>
                  <a:cubicBezTo>
                    <a:pt x="1354" y="550"/>
                    <a:pt x="3109" y="2411"/>
                    <a:pt x="910" y="2749"/>
                  </a:cubicBezTo>
                  <a:cubicBezTo>
                    <a:pt x="635" y="2961"/>
                    <a:pt x="43" y="2686"/>
                    <a:pt x="0" y="3215"/>
                  </a:cubicBezTo>
                  <a:cubicBezTo>
                    <a:pt x="318" y="3453"/>
                    <a:pt x="646" y="3557"/>
                    <a:pt x="967" y="3557"/>
                  </a:cubicBezTo>
                  <a:cubicBezTo>
                    <a:pt x="2441" y="3557"/>
                    <a:pt x="3772" y="1372"/>
                    <a:pt x="3321"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59" name="Google Shape;6459;p35"/>
            <p:cNvSpPr/>
            <p:nvPr/>
          </p:nvSpPr>
          <p:spPr>
            <a:xfrm>
              <a:off x="-1678225" y="3763825"/>
              <a:ext cx="87800" cy="86200"/>
            </a:xfrm>
            <a:custGeom>
              <a:avLst/>
              <a:gdLst/>
              <a:ahLst/>
              <a:cxnLst/>
              <a:rect l="l" t="t" r="r" b="b"/>
              <a:pathLst>
                <a:path w="3512" h="3448" extrusionOk="0">
                  <a:moveTo>
                    <a:pt x="2538" y="0"/>
                  </a:moveTo>
                  <a:lnTo>
                    <a:pt x="2538" y="0"/>
                  </a:lnTo>
                  <a:cubicBezTo>
                    <a:pt x="2010" y="360"/>
                    <a:pt x="1777" y="1037"/>
                    <a:pt x="1016" y="1163"/>
                  </a:cubicBezTo>
                  <a:cubicBezTo>
                    <a:pt x="614" y="1375"/>
                    <a:pt x="550" y="1819"/>
                    <a:pt x="275" y="2136"/>
                  </a:cubicBezTo>
                  <a:cubicBezTo>
                    <a:pt x="0" y="2454"/>
                    <a:pt x="297" y="3448"/>
                    <a:pt x="783" y="3448"/>
                  </a:cubicBezTo>
                  <a:cubicBezTo>
                    <a:pt x="1756" y="3384"/>
                    <a:pt x="3088" y="3363"/>
                    <a:pt x="2708" y="2157"/>
                  </a:cubicBezTo>
                  <a:lnTo>
                    <a:pt x="2581" y="2115"/>
                  </a:lnTo>
                  <a:cubicBezTo>
                    <a:pt x="2242" y="2263"/>
                    <a:pt x="2306" y="2644"/>
                    <a:pt x="2010" y="2792"/>
                  </a:cubicBezTo>
                  <a:cubicBezTo>
                    <a:pt x="1919" y="2832"/>
                    <a:pt x="1780" y="2858"/>
                    <a:pt x="1669" y="2858"/>
                  </a:cubicBezTo>
                  <a:cubicBezTo>
                    <a:pt x="1547" y="2858"/>
                    <a:pt x="1458" y="2827"/>
                    <a:pt x="1502" y="2750"/>
                  </a:cubicBezTo>
                  <a:cubicBezTo>
                    <a:pt x="1735" y="2390"/>
                    <a:pt x="1291" y="1798"/>
                    <a:pt x="2010" y="1629"/>
                  </a:cubicBezTo>
                  <a:cubicBezTo>
                    <a:pt x="2581" y="1396"/>
                    <a:pt x="3511" y="296"/>
                    <a:pt x="2538"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60" name="Google Shape;6460;p35"/>
            <p:cNvSpPr/>
            <p:nvPr/>
          </p:nvSpPr>
          <p:spPr>
            <a:xfrm>
              <a:off x="-2786250" y="4057250"/>
              <a:ext cx="89275" cy="103275"/>
            </a:xfrm>
            <a:custGeom>
              <a:avLst/>
              <a:gdLst/>
              <a:ahLst/>
              <a:cxnLst/>
              <a:rect l="l" t="t" r="r" b="b"/>
              <a:pathLst>
                <a:path w="3571" h="4131" extrusionOk="0">
                  <a:moveTo>
                    <a:pt x="3320" y="1"/>
                  </a:moveTo>
                  <a:cubicBezTo>
                    <a:pt x="3281" y="1"/>
                    <a:pt x="3236" y="14"/>
                    <a:pt x="3186" y="43"/>
                  </a:cubicBezTo>
                  <a:cubicBezTo>
                    <a:pt x="1875" y="297"/>
                    <a:pt x="902" y="1799"/>
                    <a:pt x="500" y="2941"/>
                  </a:cubicBezTo>
                  <a:cubicBezTo>
                    <a:pt x="0" y="3367"/>
                    <a:pt x="808" y="4130"/>
                    <a:pt x="1326" y="4130"/>
                  </a:cubicBezTo>
                  <a:cubicBezTo>
                    <a:pt x="1553" y="4130"/>
                    <a:pt x="1725" y="3983"/>
                    <a:pt x="1705" y="3596"/>
                  </a:cubicBezTo>
                  <a:cubicBezTo>
                    <a:pt x="1748" y="3195"/>
                    <a:pt x="1134" y="2793"/>
                    <a:pt x="1473" y="2454"/>
                  </a:cubicBezTo>
                  <a:cubicBezTo>
                    <a:pt x="2107" y="1862"/>
                    <a:pt x="2424" y="1016"/>
                    <a:pt x="3334" y="614"/>
                  </a:cubicBezTo>
                  <a:cubicBezTo>
                    <a:pt x="3570" y="487"/>
                    <a:pt x="3557" y="1"/>
                    <a:pt x="3320"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61" name="Google Shape;6461;p35"/>
            <p:cNvSpPr/>
            <p:nvPr/>
          </p:nvSpPr>
          <p:spPr>
            <a:xfrm>
              <a:off x="-1699900" y="4050150"/>
              <a:ext cx="94675" cy="82875"/>
            </a:xfrm>
            <a:custGeom>
              <a:avLst/>
              <a:gdLst/>
              <a:ahLst/>
              <a:cxnLst/>
              <a:rect l="l" t="t" r="r" b="b"/>
              <a:pathLst>
                <a:path w="3787" h="3315" extrusionOk="0">
                  <a:moveTo>
                    <a:pt x="2841" y="0"/>
                  </a:moveTo>
                  <a:cubicBezTo>
                    <a:pt x="2127" y="0"/>
                    <a:pt x="1428" y="2279"/>
                    <a:pt x="952" y="2590"/>
                  </a:cubicBezTo>
                  <a:cubicBezTo>
                    <a:pt x="719" y="2759"/>
                    <a:pt x="0" y="2611"/>
                    <a:pt x="402" y="3225"/>
                  </a:cubicBezTo>
                  <a:cubicBezTo>
                    <a:pt x="528" y="3288"/>
                    <a:pt x="645" y="3315"/>
                    <a:pt x="756" y="3315"/>
                  </a:cubicBezTo>
                  <a:cubicBezTo>
                    <a:pt x="1391" y="3315"/>
                    <a:pt x="1814" y="2413"/>
                    <a:pt x="2390" y="2125"/>
                  </a:cubicBezTo>
                  <a:cubicBezTo>
                    <a:pt x="2919" y="1596"/>
                    <a:pt x="3786" y="1089"/>
                    <a:pt x="3173" y="179"/>
                  </a:cubicBezTo>
                  <a:cubicBezTo>
                    <a:pt x="3062" y="55"/>
                    <a:pt x="2952" y="0"/>
                    <a:pt x="2841"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62" name="Google Shape;6462;p35"/>
            <p:cNvSpPr/>
            <p:nvPr/>
          </p:nvSpPr>
          <p:spPr>
            <a:xfrm>
              <a:off x="-2789625" y="3788150"/>
              <a:ext cx="65050" cy="96625"/>
            </a:xfrm>
            <a:custGeom>
              <a:avLst/>
              <a:gdLst/>
              <a:ahLst/>
              <a:cxnLst/>
              <a:rect l="l" t="t" r="r" b="b"/>
              <a:pathLst>
                <a:path w="2602" h="3865" extrusionOk="0">
                  <a:moveTo>
                    <a:pt x="1840" y="0"/>
                  </a:moveTo>
                  <a:lnTo>
                    <a:pt x="1840" y="0"/>
                  </a:lnTo>
                  <a:cubicBezTo>
                    <a:pt x="1312" y="1481"/>
                    <a:pt x="1502" y="2813"/>
                    <a:pt x="0" y="3849"/>
                  </a:cubicBezTo>
                  <a:cubicBezTo>
                    <a:pt x="99" y="3859"/>
                    <a:pt x="189" y="3864"/>
                    <a:pt x="273" y="3864"/>
                  </a:cubicBezTo>
                  <a:cubicBezTo>
                    <a:pt x="1228" y="3864"/>
                    <a:pt x="1253" y="3226"/>
                    <a:pt x="1798" y="2623"/>
                  </a:cubicBezTo>
                  <a:cubicBezTo>
                    <a:pt x="2602" y="2073"/>
                    <a:pt x="2559" y="719"/>
                    <a:pt x="1840"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63" name="Google Shape;6463;p35"/>
            <p:cNvSpPr/>
            <p:nvPr/>
          </p:nvSpPr>
          <p:spPr>
            <a:xfrm>
              <a:off x="-1955800" y="3959800"/>
              <a:ext cx="84075" cy="62725"/>
            </a:xfrm>
            <a:custGeom>
              <a:avLst/>
              <a:gdLst/>
              <a:ahLst/>
              <a:cxnLst/>
              <a:rect l="l" t="t" r="r" b="b"/>
              <a:pathLst>
                <a:path w="3363" h="2509" extrusionOk="0">
                  <a:moveTo>
                    <a:pt x="2039" y="1"/>
                  </a:moveTo>
                  <a:cubicBezTo>
                    <a:pt x="1810" y="1"/>
                    <a:pt x="1590" y="17"/>
                    <a:pt x="1417" y="29"/>
                  </a:cubicBezTo>
                  <a:cubicBezTo>
                    <a:pt x="1840" y="1361"/>
                    <a:pt x="0" y="1425"/>
                    <a:pt x="402" y="2228"/>
                  </a:cubicBezTo>
                  <a:cubicBezTo>
                    <a:pt x="582" y="2430"/>
                    <a:pt x="773" y="2509"/>
                    <a:pt x="968" y="2509"/>
                  </a:cubicBezTo>
                  <a:cubicBezTo>
                    <a:pt x="1551" y="2509"/>
                    <a:pt x="2173" y="1800"/>
                    <a:pt x="2665" y="1530"/>
                  </a:cubicBezTo>
                  <a:cubicBezTo>
                    <a:pt x="2897" y="1277"/>
                    <a:pt x="2771" y="748"/>
                    <a:pt x="3363" y="748"/>
                  </a:cubicBezTo>
                  <a:cubicBezTo>
                    <a:pt x="3332" y="117"/>
                    <a:pt x="2652" y="1"/>
                    <a:pt x="2039"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64" name="Google Shape;6464;p35"/>
            <p:cNvSpPr/>
            <p:nvPr/>
          </p:nvSpPr>
          <p:spPr>
            <a:xfrm>
              <a:off x="-2043050" y="3795025"/>
              <a:ext cx="43900" cy="86200"/>
            </a:xfrm>
            <a:custGeom>
              <a:avLst/>
              <a:gdLst/>
              <a:ahLst/>
              <a:cxnLst/>
              <a:rect l="l" t="t" r="r" b="b"/>
              <a:pathLst>
                <a:path w="1756" h="3448" extrusionOk="0">
                  <a:moveTo>
                    <a:pt x="741" y="0"/>
                  </a:moveTo>
                  <a:cubicBezTo>
                    <a:pt x="587" y="0"/>
                    <a:pt x="455" y="42"/>
                    <a:pt x="402" y="233"/>
                  </a:cubicBezTo>
                  <a:cubicBezTo>
                    <a:pt x="1756" y="867"/>
                    <a:pt x="0" y="1840"/>
                    <a:pt x="212" y="2771"/>
                  </a:cubicBezTo>
                  <a:cubicBezTo>
                    <a:pt x="233" y="3045"/>
                    <a:pt x="64" y="3426"/>
                    <a:pt x="593" y="3447"/>
                  </a:cubicBezTo>
                  <a:cubicBezTo>
                    <a:pt x="1692" y="3405"/>
                    <a:pt x="1142" y="1375"/>
                    <a:pt x="1692" y="571"/>
                  </a:cubicBezTo>
                  <a:cubicBezTo>
                    <a:pt x="1354" y="486"/>
                    <a:pt x="1523" y="106"/>
                    <a:pt x="1206" y="21"/>
                  </a:cubicBezTo>
                  <a:cubicBezTo>
                    <a:pt x="1178" y="25"/>
                    <a:pt x="1149" y="27"/>
                    <a:pt x="1119" y="27"/>
                  </a:cubicBezTo>
                  <a:cubicBezTo>
                    <a:pt x="999" y="27"/>
                    <a:pt x="863" y="0"/>
                    <a:pt x="741"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65" name="Google Shape;6465;p35"/>
            <p:cNvSpPr/>
            <p:nvPr/>
          </p:nvSpPr>
          <p:spPr>
            <a:xfrm>
              <a:off x="-1207125" y="3842325"/>
              <a:ext cx="99900" cy="81125"/>
            </a:xfrm>
            <a:custGeom>
              <a:avLst/>
              <a:gdLst/>
              <a:ahLst/>
              <a:cxnLst/>
              <a:rect l="l" t="t" r="r" b="b"/>
              <a:pathLst>
                <a:path w="3996" h="3245" extrusionOk="0">
                  <a:moveTo>
                    <a:pt x="3626" y="1"/>
                  </a:moveTo>
                  <a:cubicBezTo>
                    <a:pt x="3227" y="1"/>
                    <a:pt x="2608" y="447"/>
                    <a:pt x="2813" y="857"/>
                  </a:cubicBezTo>
                  <a:cubicBezTo>
                    <a:pt x="2708" y="1788"/>
                    <a:pt x="614" y="2253"/>
                    <a:pt x="1" y="3057"/>
                  </a:cubicBezTo>
                  <a:cubicBezTo>
                    <a:pt x="184" y="3187"/>
                    <a:pt x="386" y="3245"/>
                    <a:pt x="600" y="3245"/>
                  </a:cubicBezTo>
                  <a:cubicBezTo>
                    <a:pt x="1841" y="3245"/>
                    <a:pt x="3462" y="1307"/>
                    <a:pt x="3913" y="477"/>
                  </a:cubicBezTo>
                  <a:cubicBezTo>
                    <a:pt x="3995" y="133"/>
                    <a:pt x="3843" y="1"/>
                    <a:pt x="3626"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66" name="Google Shape;6466;p35"/>
            <p:cNvSpPr/>
            <p:nvPr/>
          </p:nvSpPr>
          <p:spPr>
            <a:xfrm>
              <a:off x="-1440825" y="3903950"/>
              <a:ext cx="90450" cy="87775"/>
            </a:xfrm>
            <a:custGeom>
              <a:avLst/>
              <a:gdLst/>
              <a:ahLst/>
              <a:cxnLst/>
              <a:rect l="l" t="t" r="r" b="b"/>
              <a:pathLst>
                <a:path w="3618" h="3511" extrusionOk="0">
                  <a:moveTo>
                    <a:pt x="3045" y="1"/>
                  </a:moveTo>
                  <a:cubicBezTo>
                    <a:pt x="2929" y="1"/>
                    <a:pt x="2820" y="50"/>
                    <a:pt x="2750" y="169"/>
                  </a:cubicBezTo>
                  <a:cubicBezTo>
                    <a:pt x="2390" y="740"/>
                    <a:pt x="3152" y="1607"/>
                    <a:pt x="2221" y="1755"/>
                  </a:cubicBezTo>
                  <a:cubicBezTo>
                    <a:pt x="1735" y="2178"/>
                    <a:pt x="1" y="2728"/>
                    <a:pt x="1016" y="3511"/>
                  </a:cubicBezTo>
                  <a:cubicBezTo>
                    <a:pt x="1798" y="2876"/>
                    <a:pt x="3575" y="2601"/>
                    <a:pt x="3427" y="1396"/>
                  </a:cubicBezTo>
                  <a:cubicBezTo>
                    <a:pt x="3617" y="1078"/>
                    <a:pt x="3427" y="740"/>
                    <a:pt x="3554" y="444"/>
                  </a:cubicBezTo>
                  <a:cubicBezTo>
                    <a:pt x="3540" y="203"/>
                    <a:pt x="3279" y="1"/>
                    <a:pt x="3045"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67" name="Google Shape;6467;p35"/>
            <p:cNvSpPr/>
            <p:nvPr/>
          </p:nvSpPr>
          <p:spPr>
            <a:xfrm>
              <a:off x="-2317450" y="3668875"/>
              <a:ext cx="96225" cy="98400"/>
            </a:xfrm>
            <a:custGeom>
              <a:avLst/>
              <a:gdLst/>
              <a:ahLst/>
              <a:cxnLst/>
              <a:rect l="l" t="t" r="r" b="b"/>
              <a:pathLst>
                <a:path w="3849" h="3936" extrusionOk="0">
                  <a:moveTo>
                    <a:pt x="1791" y="0"/>
                  </a:moveTo>
                  <a:cubicBezTo>
                    <a:pt x="1353" y="0"/>
                    <a:pt x="906" y="63"/>
                    <a:pt x="825" y="457"/>
                  </a:cubicBezTo>
                  <a:cubicBezTo>
                    <a:pt x="1163" y="1091"/>
                    <a:pt x="359" y="1683"/>
                    <a:pt x="867" y="2275"/>
                  </a:cubicBezTo>
                  <a:cubicBezTo>
                    <a:pt x="874" y="2276"/>
                    <a:pt x="881" y="2276"/>
                    <a:pt x="888" y="2276"/>
                  </a:cubicBezTo>
                  <a:cubicBezTo>
                    <a:pt x="1665" y="2276"/>
                    <a:pt x="1339" y="1130"/>
                    <a:pt x="2051" y="795"/>
                  </a:cubicBezTo>
                  <a:lnTo>
                    <a:pt x="2051" y="795"/>
                  </a:lnTo>
                  <a:cubicBezTo>
                    <a:pt x="2013" y="1637"/>
                    <a:pt x="1854" y="3241"/>
                    <a:pt x="805" y="3241"/>
                  </a:cubicBezTo>
                  <a:cubicBezTo>
                    <a:pt x="695" y="3241"/>
                    <a:pt x="575" y="3223"/>
                    <a:pt x="444" y="3185"/>
                  </a:cubicBezTo>
                  <a:lnTo>
                    <a:pt x="444" y="3185"/>
                  </a:lnTo>
                  <a:cubicBezTo>
                    <a:pt x="1" y="3642"/>
                    <a:pt x="446" y="3936"/>
                    <a:pt x="907" y="3936"/>
                  </a:cubicBezTo>
                  <a:cubicBezTo>
                    <a:pt x="1151" y="3936"/>
                    <a:pt x="1398" y="3854"/>
                    <a:pt x="1523" y="3671"/>
                  </a:cubicBezTo>
                  <a:cubicBezTo>
                    <a:pt x="2009" y="3523"/>
                    <a:pt x="2284" y="3121"/>
                    <a:pt x="2643" y="2868"/>
                  </a:cubicBezTo>
                  <a:lnTo>
                    <a:pt x="2643" y="2550"/>
                  </a:lnTo>
                  <a:cubicBezTo>
                    <a:pt x="1671" y="1958"/>
                    <a:pt x="3849" y="1556"/>
                    <a:pt x="2453" y="12"/>
                  </a:cubicBezTo>
                  <a:lnTo>
                    <a:pt x="2453" y="12"/>
                  </a:lnTo>
                  <a:cubicBezTo>
                    <a:pt x="2425" y="14"/>
                    <a:pt x="2395" y="14"/>
                    <a:pt x="2363" y="14"/>
                  </a:cubicBezTo>
                  <a:cubicBezTo>
                    <a:pt x="2200" y="14"/>
                    <a:pt x="1997" y="0"/>
                    <a:pt x="1791"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68" name="Google Shape;6468;p35"/>
            <p:cNvSpPr/>
            <p:nvPr/>
          </p:nvSpPr>
          <p:spPr>
            <a:xfrm>
              <a:off x="-2754200" y="4058850"/>
              <a:ext cx="89900" cy="74375"/>
            </a:xfrm>
            <a:custGeom>
              <a:avLst/>
              <a:gdLst/>
              <a:ahLst/>
              <a:cxnLst/>
              <a:rect l="l" t="t" r="r" b="b"/>
              <a:pathLst>
                <a:path w="3596" h="2975" extrusionOk="0">
                  <a:moveTo>
                    <a:pt x="2052" y="0"/>
                  </a:moveTo>
                  <a:lnTo>
                    <a:pt x="2052" y="0"/>
                  </a:lnTo>
                  <a:cubicBezTo>
                    <a:pt x="2094" y="170"/>
                    <a:pt x="2115" y="339"/>
                    <a:pt x="1904" y="445"/>
                  </a:cubicBezTo>
                  <a:cubicBezTo>
                    <a:pt x="1333" y="762"/>
                    <a:pt x="0" y="2496"/>
                    <a:pt x="698" y="2919"/>
                  </a:cubicBezTo>
                  <a:cubicBezTo>
                    <a:pt x="785" y="2957"/>
                    <a:pt x="864" y="2974"/>
                    <a:pt x="936" y="2974"/>
                  </a:cubicBezTo>
                  <a:cubicBezTo>
                    <a:pt x="1184" y="2974"/>
                    <a:pt x="1360" y="2782"/>
                    <a:pt x="1523" y="2602"/>
                  </a:cubicBezTo>
                  <a:cubicBezTo>
                    <a:pt x="1988" y="1671"/>
                    <a:pt x="2919" y="1164"/>
                    <a:pt x="3596" y="445"/>
                  </a:cubicBezTo>
                  <a:cubicBezTo>
                    <a:pt x="3543" y="127"/>
                    <a:pt x="3268" y="80"/>
                    <a:pt x="2951" y="80"/>
                  </a:cubicBezTo>
                  <a:cubicBezTo>
                    <a:pt x="2815" y="80"/>
                    <a:pt x="2671" y="89"/>
                    <a:pt x="2534" y="89"/>
                  </a:cubicBezTo>
                  <a:cubicBezTo>
                    <a:pt x="2351" y="89"/>
                    <a:pt x="2179" y="73"/>
                    <a:pt x="2052"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69" name="Google Shape;6469;p35"/>
            <p:cNvSpPr/>
            <p:nvPr/>
          </p:nvSpPr>
          <p:spPr>
            <a:xfrm>
              <a:off x="-1445700" y="3896300"/>
              <a:ext cx="88975" cy="104875"/>
            </a:xfrm>
            <a:custGeom>
              <a:avLst/>
              <a:gdLst/>
              <a:ahLst/>
              <a:cxnLst/>
              <a:rect l="l" t="t" r="r" b="b"/>
              <a:pathLst>
                <a:path w="3559" h="4195" extrusionOk="0">
                  <a:moveTo>
                    <a:pt x="2453" y="1"/>
                  </a:moveTo>
                  <a:cubicBezTo>
                    <a:pt x="2421" y="1"/>
                    <a:pt x="2387" y="4"/>
                    <a:pt x="2353" y="10"/>
                  </a:cubicBezTo>
                  <a:cubicBezTo>
                    <a:pt x="2036" y="263"/>
                    <a:pt x="1697" y="454"/>
                    <a:pt x="1316" y="581"/>
                  </a:cubicBezTo>
                  <a:cubicBezTo>
                    <a:pt x="1278" y="1166"/>
                    <a:pt x="1545" y="1268"/>
                    <a:pt x="1822" y="1268"/>
                  </a:cubicBezTo>
                  <a:cubicBezTo>
                    <a:pt x="1970" y="1268"/>
                    <a:pt x="2120" y="1239"/>
                    <a:pt x="2229" y="1239"/>
                  </a:cubicBezTo>
                  <a:cubicBezTo>
                    <a:pt x="2366" y="1239"/>
                    <a:pt x="2436" y="1285"/>
                    <a:pt x="2353" y="1490"/>
                  </a:cubicBezTo>
                  <a:cubicBezTo>
                    <a:pt x="1972" y="2273"/>
                    <a:pt x="724" y="2357"/>
                    <a:pt x="534" y="3288"/>
                  </a:cubicBezTo>
                  <a:cubicBezTo>
                    <a:pt x="1" y="3751"/>
                    <a:pt x="212" y="4195"/>
                    <a:pt x="588" y="4195"/>
                  </a:cubicBezTo>
                  <a:cubicBezTo>
                    <a:pt x="778" y="4195"/>
                    <a:pt x="1011" y="4080"/>
                    <a:pt x="1211" y="3795"/>
                  </a:cubicBezTo>
                  <a:cubicBezTo>
                    <a:pt x="640" y="2865"/>
                    <a:pt x="2120" y="2759"/>
                    <a:pt x="2501" y="2167"/>
                  </a:cubicBezTo>
                  <a:cubicBezTo>
                    <a:pt x="3558" y="1977"/>
                    <a:pt x="2459" y="771"/>
                    <a:pt x="3241" y="285"/>
                  </a:cubicBezTo>
                  <a:cubicBezTo>
                    <a:pt x="2954" y="246"/>
                    <a:pt x="2754" y="1"/>
                    <a:pt x="2453"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70" name="Google Shape;6470;p35"/>
            <p:cNvSpPr/>
            <p:nvPr/>
          </p:nvSpPr>
          <p:spPr>
            <a:xfrm>
              <a:off x="-2068950" y="3801350"/>
              <a:ext cx="38075" cy="101025"/>
            </a:xfrm>
            <a:custGeom>
              <a:avLst/>
              <a:gdLst/>
              <a:ahLst/>
              <a:cxnLst/>
              <a:rect l="l" t="t" r="r" b="b"/>
              <a:pathLst>
                <a:path w="1523" h="4041" extrusionOk="0">
                  <a:moveTo>
                    <a:pt x="1438" y="1"/>
                  </a:moveTo>
                  <a:cubicBezTo>
                    <a:pt x="317" y="466"/>
                    <a:pt x="571" y="1629"/>
                    <a:pt x="148" y="2496"/>
                  </a:cubicBezTo>
                  <a:cubicBezTo>
                    <a:pt x="381" y="3025"/>
                    <a:pt x="0" y="3829"/>
                    <a:pt x="1015" y="4040"/>
                  </a:cubicBezTo>
                  <a:cubicBezTo>
                    <a:pt x="1332" y="3998"/>
                    <a:pt x="1311" y="3892"/>
                    <a:pt x="1184" y="3660"/>
                  </a:cubicBezTo>
                  <a:cubicBezTo>
                    <a:pt x="190" y="2412"/>
                    <a:pt x="1523" y="1270"/>
                    <a:pt x="1438"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71" name="Google Shape;6471;p35"/>
            <p:cNvSpPr/>
            <p:nvPr/>
          </p:nvSpPr>
          <p:spPr>
            <a:xfrm>
              <a:off x="-1966375" y="3961950"/>
              <a:ext cx="61350" cy="83775"/>
            </a:xfrm>
            <a:custGeom>
              <a:avLst/>
              <a:gdLst/>
              <a:ahLst/>
              <a:cxnLst/>
              <a:rect l="l" t="t" r="r" b="b"/>
              <a:pathLst>
                <a:path w="2454" h="3351" extrusionOk="0">
                  <a:moveTo>
                    <a:pt x="1687" y="0"/>
                  </a:moveTo>
                  <a:cubicBezTo>
                    <a:pt x="1476" y="0"/>
                    <a:pt x="1240" y="400"/>
                    <a:pt x="1036" y="493"/>
                  </a:cubicBezTo>
                  <a:cubicBezTo>
                    <a:pt x="1142" y="1064"/>
                    <a:pt x="656" y="1381"/>
                    <a:pt x="317" y="1762"/>
                  </a:cubicBezTo>
                  <a:cubicBezTo>
                    <a:pt x="0" y="2290"/>
                    <a:pt x="402" y="2734"/>
                    <a:pt x="571" y="3179"/>
                  </a:cubicBezTo>
                  <a:cubicBezTo>
                    <a:pt x="615" y="3310"/>
                    <a:pt x="743" y="3351"/>
                    <a:pt x="892" y="3351"/>
                  </a:cubicBezTo>
                  <a:cubicBezTo>
                    <a:pt x="1032" y="3351"/>
                    <a:pt x="1189" y="3315"/>
                    <a:pt x="1311" y="3284"/>
                  </a:cubicBezTo>
                  <a:cubicBezTo>
                    <a:pt x="1967" y="3136"/>
                    <a:pt x="1565" y="2586"/>
                    <a:pt x="1777" y="2269"/>
                  </a:cubicBezTo>
                  <a:lnTo>
                    <a:pt x="1777" y="2269"/>
                  </a:lnTo>
                  <a:cubicBezTo>
                    <a:pt x="1701" y="2283"/>
                    <a:pt x="1629" y="2289"/>
                    <a:pt x="1560" y="2289"/>
                  </a:cubicBezTo>
                  <a:cubicBezTo>
                    <a:pt x="901" y="2289"/>
                    <a:pt x="610" y="1691"/>
                    <a:pt x="1396" y="1423"/>
                  </a:cubicBezTo>
                  <a:cubicBezTo>
                    <a:pt x="2453" y="1127"/>
                    <a:pt x="2136" y="598"/>
                    <a:pt x="1777" y="27"/>
                  </a:cubicBezTo>
                  <a:cubicBezTo>
                    <a:pt x="1747" y="9"/>
                    <a:pt x="1717" y="0"/>
                    <a:pt x="1687"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72" name="Google Shape;6472;p35"/>
            <p:cNvSpPr/>
            <p:nvPr/>
          </p:nvSpPr>
          <p:spPr>
            <a:xfrm>
              <a:off x="-2808675" y="3778450"/>
              <a:ext cx="49750" cy="85475"/>
            </a:xfrm>
            <a:custGeom>
              <a:avLst/>
              <a:gdLst/>
              <a:ahLst/>
              <a:cxnLst/>
              <a:rect l="l" t="t" r="r" b="b"/>
              <a:pathLst>
                <a:path w="1990" h="3419" extrusionOk="0">
                  <a:moveTo>
                    <a:pt x="1208" y="0"/>
                  </a:moveTo>
                  <a:cubicBezTo>
                    <a:pt x="771" y="0"/>
                    <a:pt x="203" y="848"/>
                    <a:pt x="170" y="1213"/>
                  </a:cubicBezTo>
                  <a:cubicBezTo>
                    <a:pt x="149" y="1572"/>
                    <a:pt x="86" y="1932"/>
                    <a:pt x="276" y="2270"/>
                  </a:cubicBezTo>
                  <a:cubicBezTo>
                    <a:pt x="377" y="2317"/>
                    <a:pt x="456" y="2337"/>
                    <a:pt x="519" y="2337"/>
                  </a:cubicBezTo>
                  <a:cubicBezTo>
                    <a:pt x="852" y="2337"/>
                    <a:pt x="738" y="1784"/>
                    <a:pt x="1058" y="1784"/>
                  </a:cubicBezTo>
                  <a:cubicBezTo>
                    <a:pt x="1376" y="3412"/>
                    <a:pt x="191" y="2440"/>
                    <a:pt x="1" y="3137"/>
                  </a:cubicBezTo>
                  <a:cubicBezTo>
                    <a:pt x="170" y="3351"/>
                    <a:pt x="359" y="3419"/>
                    <a:pt x="551" y="3419"/>
                  </a:cubicBezTo>
                  <a:cubicBezTo>
                    <a:pt x="816" y="3419"/>
                    <a:pt x="1089" y="3292"/>
                    <a:pt x="1333" y="3243"/>
                  </a:cubicBezTo>
                  <a:cubicBezTo>
                    <a:pt x="1989" y="3095"/>
                    <a:pt x="1672" y="1551"/>
                    <a:pt x="1460" y="1086"/>
                  </a:cubicBezTo>
                  <a:cubicBezTo>
                    <a:pt x="1249" y="832"/>
                    <a:pt x="1270" y="452"/>
                    <a:pt x="1524" y="219"/>
                  </a:cubicBezTo>
                  <a:cubicBezTo>
                    <a:pt x="1437" y="64"/>
                    <a:pt x="1327" y="0"/>
                    <a:pt x="1208"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73" name="Google Shape;6473;p35"/>
            <p:cNvSpPr/>
            <p:nvPr/>
          </p:nvSpPr>
          <p:spPr>
            <a:xfrm>
              <a:off x="-1088675" y="3593575"/>
              <a:ext cx="68750" cy="87825"/>
            </a:xfrm>
            <a:custGeom>
              <a:avLst/>
              <a:gdLst/>
              <a:ahLst/>
              <a:cxnLst/>
              <a:rect l="l" t="t" r="r" b="b"/>
              <a:pathLst>
                <a:path w="2750" h="3513" extrusionOk="0">
                  <a:moveTo>
                    <a:pt x="2580" y="0"/>
                  </a:moveTo>
                  <a:lnTo>
                    <a:pt x="2580" y="0"/>
                  </a:lnTo>
                  <a:cubicBezTo>
                    <a:pt x="1544" y="64"/>
                    <a:pt x="635" y="1481"/>
                    <a:pt x="317" y="2369"/>
                  </a:cubicBezTo>
                  <a:cubicBezTo>
                    <a:pt x="0" y="2813"/>
                    <a:pt x="317" y="3194"/>
                    <a:pt x="677" y="3490"/>
                  </a:cubicBezTo>
                  <a:cubicBezTo>
                    <a:pt x="793" y="3505"/>
                    <a:pt x="890" y="3512"/>
                    <a:pt x="969" y="3512"/>
                  </a:cubicBezTo>
                  <a:cubicBezTo>
                    <a:pt x="1875" y="3512"/>
                    <a:pt x="589" y="2577"/>
                    <a:pt x="1036" y="2052"/>
                  </a:cubicBezTo>
                  <a:cubicBezTo>
                    <a:pt x="1269" y="1819"/>
                    <a:pt x="1354" y="1502"/>
                    <a:pt x="1607" y="1248"/>
                  </a:cubicBezTo>
                  <a:cubicBezTo>
                    <a:pt x="2750" y="1100"/>
                    <a:pt x="2305" y="825"/>
                    <a:pt x="2580"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74" name="Google Shape;6474;p35"/>
            <p:cNvSpPr/>
            <p:nvPr/>
          </p:nvSpPr>
          <p:spPr>
            <a:xfrm>
              <a:off x="-1974075" y="3998050"/>
              <a:ext cx="84900" cy="53525"/>
            </a:xfrm>
            <a:custGeom>
              <a:avLst/>
              <a:gdLst/>
              <a:ahLst/>
              <a:cxnLst/>
              <a:rect l="l" t="t" r="r" b="b"/>
              <a:pathLst>
                <a:path w="3396" h="2141" extrusionOk="0">
                  <a:moveTo>
                    <a:pt x="3396" y="0"/>
                  </a:moveTo>
                  <a:cubicBezTo>
                    <a:pt x="2846" y="64"/>
                    <a:pt x="2381" y="360"/>
                    <a:pt x="2085" y="804"/>
                  </a:cubicBezTo>
                  <a:cubicBezTo>
                    <a:pt x="2063" y="1058"/>
                    <a:pt x="1408" y="1100"/>
                    <a:pt x="1810" y="1502"/>
                  </a:cubicBezTo>
                  <a:cubicBezTo>
                    <a:pt x="1915" y="1629"/>
                    <a:pt x="1810" y="1756"/>
                    <a:pt x="1598" y="1777"/>
                  </a:cubicBezTo>
                  <a:cubicBezTo>
                    <a:pt x="1545" y="1777"/>
                    <a:pt x="1481" y="1778"/>
                    <a:pt x="1413" y="1778"/>
                  </a:cubicBezTo>
                  <a:cubicBezTo>
                    <a:pt x="1212" y="1778"/>
                    <a:pt x="990" y="1766"/>
                    <a:pt x="1006" y="1671"/>
                  </a:cubicBezTo>
                  <a:cubicBezTo>
                    <a:pt x="1091" y="1164"/>
                    <a:pt x="308" y="677"/>
                    <a:pt x="985" y="170"/>
                  </a:cubicBezTo>
                  <a:cubicBezTo>
                    <a:pt x="874" y="59"/>
                    <a:pt x="742" y="11"/>
                    <a:pt x="612" y="11"/>
                  </a:cubicBezTo>
                  <a:cubicBezTo>
                    <a:pt x="298" y="11"/>
                    <a:pt x="0" y="296"/>
                    <a:pt x="75" y="656"/>
                  </a:cubicBezTo>
                  <a:cubicBezTo>
                    <a:pt x="33" y="1015"/>
                    <a:pt x="329" y="1290"/>
                    <a:pt x="350" y="1650"/>
                  </a:cubicBezTo>
                  <a:cubicBezTo>
                    <a:pt x="366" y="1986"/>
                    <a:pt x="552" y="2141"/>
                    <a:pt x="844" y="2141"/>
                  </a:cubicBezTo>
                  <a:cubicBezTo>
                    <a:pt x="937" y="2141"/>
                    <a:pt x="1041" y="2125"/>
                    <a:pt x="1154" y="2094"/>
                  </a:cubicBezTo>
                  <a:cubicBezTo>
                    <a:pt x="1767" y="1904"/>
                    <a:pt x="2677" y="1967"/>
                    <a:pt x="2465" y="1015"/>
                  </a:cubicBezTo>
                  <a:cubicBezTo>
                    <a:pt x="2634" y="656"/>
                    <a:pt x="3311" y="444"/>
                    <a:pt x="3396"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75" name="Google Shape;6475;p35"/>
            <p:cNvSpPr/>
            <p:nvPr/>
          </p:nvSpPr>
          <p:spPr>
            <a:xfrm>
              <a:off x="-1722100" y="4027125"/>
              <a:ext cx="55525" cy="61375"/>
            </a:xfrm>
            <a:custGeom>
              <a:avLst/>
              <a:gdLst/>
              <a:ahLst/>
              <a:cxnLst/>
              <a:rect l="l" t="t" r="r" b="b"/>
              <a:pathLst>
                <a:path w="2221" h="2455" extrusionOk="0">
                  <a:moveTo>
                    <a:pt x="2221" y="1"/>
                  </a:moveTo>
                  <a:lnTo>
                    <a:pt x="2221" y="1"/>
                  </a:lnTo>
                  <a:cubicBezTo>
                    <a:pt x="804" y="318"/>
                    <a:pt x="360" y="1333"/>
                    <a:pt x="0" y="2390"/>
                  </a:cubicBezTo>
                  <a:cubicBezTo>
                    <a:pt x="108" y="2433"/>
                    <a:pt x="218" y="2455"/>
                    <a:pt x="327" y="2455"/>
                  </a:cubicBezTo>
                  <a:cubicBezTo>
                    <a:pt x="537" y="2455"/>
                    <a:pt x="742" y="2375"/>
                    <a:pt x="909" y="2221"/>
                  </a:cubicBezTo>
                  <a:cubicBezTo>
                    <a:pt x="1375" y="1862"/>
                    <a:pt x="1417" y="1227"/>
                    <a:pt x="2030" y="931"/>
                  </a:cubicBezTo>
                  <a:lnTo>
                    <a:pt x="2221" y="1"/>
                  </a:ln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76" name="Google Shape;6476;p35"/>
            <p:cNvSpPr/>
            <p:nvPr/>
          </p:nvSpPr>
          <p:spPr>
            <a:xfrm>
              <a:off x="-1677700" y="4028175"/>
              <a:ext cx="57125" cy="83050"/>
            </a:xfrm>
            <a:custGeom>
              <a:avLst/>
              <a:gdLst/>
              <a:ahLst/>
              <a:cxnLst/>
              <a:rect l="l" t="t" r="r" b="b"/>
              <a:pathLst>
                <a:path w="2285" h="3322" extrusionOk="0">
                  <a:moveTo>
                    <a:pt x="1735" y="1"/>
                  </a:moveTo>
                  <a:cubicBezTo>
                    <a:pt x="1396" y="149"/>
                    <a:pt x="677" y="128"/>
                    <a:pt x="1375" y="699"/>
                  </a:cubicBezTo>
                  <a:cubicBezTo>
                    <a:pt x="1841" y="1079"/>
                    <a:pt x="1" y="2327"/>
                    <a:pt x="254" y="3321"/>
                  </a:cubicBezTo>
                  <a:cubicBezTo>
                    <a:pt x="424" y="3300"/>
                    <a:pt x="614" y="3258"/>
                    <a:pt x="614" y="3131"/>
                  </a:cubicBezTo>
                  <a:cubicBezTo>
                    <a:pt x="572" y="2306"/>
                    <a:pt x="1545" y="1904"/>
                    <a:pt x="1714" y="1185"/>
                  </a:cubicBezTo>
                  <a:cubicBezTo>
                    <a:pt x="1746" y="1012"/>
                    <a:pt x="1834" y="955"/>
                    <a:pt x="1943" y="955"/>
                  </a:cubicBezTo>
                  <a:cubicBezTo>
                    <a:pt x="2048" y="955"/>
                    <a:pt x="2171" y="1007"/>
                    <a:pt x="2285" y="1058"/>
                  </a:cubicBezTo>
                  <a:cubicBezTo>
                    <a:pt x="2285" y="656"/>
                    <a:pt x="2242" y="233"/>
                    <a:pt x="1735"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77" name="Google Shape;6477;p35"/>
            <p:cNvSpPr/>
            <p:nvPr/>
          </p:nvSpPr>
          <p:spPr>
            <a:xfrm>
              <a:off x="-853400" y="3754725"/>
              <a:ext cx="70850" cy="55975"/>
            </a:xfrm>
            <a:custGeom>
              <a:avLst/>
              <a:gdLst/>
              <a:ahLst/>
              <a:cxnLst/>
              <a:rect l="l" t="t" r="r" b="b"/>
              <a:pathLst>
                <a:path w="2834" h="2239" extrusionOk="0">
                  <a:moveTo>
                    <a:pt x="2658" y="0"/>
                  </a:moveTo>
                  <a:cubicBezTo>
                    <a:pt x="2102" y="0"/>
                    <a:pt x="70" y="1639"/>
                    <a:pt x="1" y="1950"/>
                  </a:cubicBezTo>
                  <a:cubicBezTo>
                    <a:pt x="37" y="2133"/>
                    <a:pt x="200" y="2239"/>
                    <a:pt x="364" y="2239"/>
                  </a:cubicBezTo>
                  <a:cubicBezTo>
                    <a:pt x="485" y="2239"/>
                    <a:pt x="606" y="2182"/>
                    <a:pt x="677" y="2056"/>
                  </a:cubicBezTo>
                  <a:cubicBezTo>
                    <a:pt x="1248" y="1337"/>
                    <a:pt x="2285" y="1062"/>
                    <a:pt x="2771" y="280"/>
                  </a:cubicBezTo>
                  <a:cubicBezTo>
                    <a:pt x="2833" y="82"/>
                    <a:pt x="2783" y="0"/>
                    <a:pt x="2658"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78" name="Google Shape;6478;p35"/>
            <p:cNvSpPr/>
            <p:nvPr/>
          </p:nvSpPr>
          <p:spPr>
            <a:xfrm>
              <a:off x="-2343900" y="3700375"/>
              <a:ext cx="64525" cy="72450"/>
            </a:xfrm>
            <a:custGeom>
              <a:avLst/>
              <a:gdLst/>
              <a:ahLst/>
              <a:cxnLst/>
              <a:rect l="l" t="t" r="r" b="b"/>
              <a:pathLst>
                <a:path w="2581" h="2898" extrusionOk="0">
                  <a:moveTo>
                    <a:pt x="1333" y="0"/>
                  </a:moveTo>
                  <a:cubicBezTo>
                    <a:pt x="889" y="825"/>
                    <a:pt x="0" y="2454"/>
                    <a:pt x="1290" y="2898"/>
                  </a:cubicBezTo>
                  <a:cubicBezTo>
                    <a:pt x="1409" y="2752"/>
                    <a:pt x="1582" y="2736"/>
                    <a:pt x="1764" y="2736"/>
                  </a:cubicBezTo>
                  <a:cubicBezTo>
                    <a:pt x="1815" y="2736"/>
                    <a:pt x="1868" y="2737"/>
                    <a:pt x="1919" y="2737"/>
                  </a:cubicBezTo>
                  <a:cubicBezTo>
                    <a:pt x="2107" y="2737"/>
                    <a:pt x="2289" y="2720"/>
                    <a:pt x="2411" y="2559"/>
                  </a:cubicBezTo>
                  <a:cubicBezTo>
                    <a:pt x="2389" y="2558"/>
                    <a:pt x="2366" y="2557"/>
                    <a:pt x="2343" y="2557"/>
                  </a:cubicBezTo>
                  <a:cubicBezTo>
                    <a:pt x="2206" y="2557"/>
                    <a:pt x="2066" y="2580"/>
                    <a:pt x="1930" y="2580"/>
                  </a:cubicBezTo>
                  <a:cubicBezTo>
                    <a:pt x="1772" y="2580"/>
                    <a:pt x="1618" y="2549"/>
                    <a:pt x="1481" y="2411"/>
                  </a:cubicBezTo>
                  <a:cubicBezTo>
                    <a:pt x="1100" y="1629"/>
                    <a:pt x="2581" y="318"/>
                    <a:pt x="1333"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79" name="Google Shape;6479;p35"/>
            <p:cNvSpPr/>
            <p:nvPr/>
          </p:nvSpPr>
          <p:spPr>
            <a:xfrm>
              <a:off x="-1185450" y="4084450"/>
              <a:ext cx="52900" cy="46850"/>
            </a:xfrm>
            <a:custGeom>
              <a:avLst/>
              <a:gdLst/>
              <a:ahLst/>
              <a:cxnLst/>
              <a:rect l="l" t="t" r="r" b="b"/>
              <a:pathLst>
                <a:path w="2116" h="1874" extrusionOk="0">
                  <a:moveTo>
                    <a:pt x="1619" y="1"/>
                  </a:moveTo>
                  <a:cubicBezTo>
                    <a:pt x="1160" y="1"/>
                    <a:pt x="641" y="525"/>
                    <a:pt x="276" y="753"/>
                  </a:cubicBezTo>
                  <a:cubicBezTo>
                    <a:pt x="1" y="1049"/>
                    <a:pt x="170" y="1578"/>
                    <a:pt x="445" y="1874"/>
                  </a:cubicBezTo>
                  <a:cubicBezTo>
                    <a:pt x="1291" y="1578"/>
                    <a:pt x="1650" y="880"/>
                    <a:pt x="2116" y="288"/>
                  </a:cubicBezTo>
                  <a:cubicBezTo>
                    <a:pt x="1967" y="80"/>
                    <a:pt x="1798" y="1"/>
                    <a:pt x="1619"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80" name="Google Shape;6480;p35"/>
            <p:cNvSpPr/>
            <p:nvPr/>
          </p:nvSpPr>
          <p:spPr>
            <a:xfrm>
              <a:off x="-1229250" y="4107250"/>
              <a:ext cx="54925" cy="33150"/>
            </a:xfrm>
            <a:custGeom>
              <a:avLst/>
              <a:gdLst/>
              <a:ahLst/>
              <a:cxnLst/>
              <a:rect l="l" t="t" r="r" b="b"/>
              <a:pathLst>
                <a:path w="2197" h="1326" extrusionOk="0">
                  <a:moveTo>
                    <a:pt x="256" y="1"/>
                  </a:moveTo>
                  <a:cubicBezTo>
                    <a:pt x="0" y="1"/>
                    <a:pt x="44" y="176"/>
                    <a:pt x="167" y="666"/>
                  </a:cubicBezTo>
                  <a:cubicBezTo>
                    <a:pt x="615" y="1114"/>
                    <a:pt x="919" y="1326"/>
                    <a:pt x="1254" y="1326"/>
                  </a:cubicBezTo>
                  <a:cubicBezTo>
                    <a:pt x="1519" y="1326"/>
                    <a:pt x="1804" y="1193"/>
                    <a:pt x="2197" y="941"/>
                  </a:cubicBezTo>
                  <a:lnTo>
                    <a:pt x="2197" y="327"/>
                  </a:lnTo>
                  <a:cubicBezTo>
                    <a:pt x="1816" y="95"/>
                    <a:pt x="1372" y="264"/>
                    <a:pt x="991" y="137"/>
                  </a:cubicBezTo>
                  <a:cubicBezTo>
                    <a:pt x="630" y="54"/>
                    <a:pt x="397" y="1"/>
                    <a:pt x="256"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81" name="Google Shape;6481;p35"/>
            <p:cNvSpPr/>
            <p:nvPr/>
          </p:nvSpPr>
          <p:spPr>
            <a:xfrm>
              <a:off x="-1212950" y="3839725"/>
              <a:ext cx="111600" cy="76650"/>
            </a:xfrm>
            <a:custGeom>
              <a:avLst/>
              <a:gdLst/>
              <a:ahLst/>
              <a:cxnLst/>
              <a:rect l="l" t="t" r="r" b="b"/>
              <a:pathLst>
                <a:path w="4464" h="3066" extrusionOk="0">
                  <a:moveTo>
                    <a:pt x="3772" y="1"/>
                  </a:moveTo>
                  <a:cubicBezTo>
                    <a:pt x="2618" y="1"/>
                    <a:pt x="3318" y="1426"/>
                    <a:pt x="1947" y="1554"/>
                  </a:cubicBezTo>
                  <a:cubicBezTo>
                    <a:pt x="1926" y="2463"/>
                    <a:pt x="487" y="2146"/>
                    <a:pt x="1" y="2696"/>
                  </a:cubicBezTo>
                  <a:cubicBezTo>
                    <a:pt x="87" y="2953"/>
                    <a:pt x="240" y="3065"/>
                    <a:pt x="448" y="3065"/>
                  </a:cubicBezTo>
                  <a:cubicBezTo>
                    <a:pt x="548" y="3065"/>
                    <a:pt x="660" y="3040"/>
                    <a:pt x="784" y="2992"/>
                  </a:cubicBezTo>
                  <a:cubicBezTo>
                    <a:pt x="1439" y="2082"/>
                    <a:pt x="3279" y="2082"/>
                    <a:pt x="3173" y="729"/>
                  </a:cubicBezTo>
                  <a:cubicBezTo>
                    <a:pt x="3122" y="484"/>
                    <a:pt x="3487" y="270"/>
                    <a:pt x="3784" y="270"/>
                  </a:cubicBezTo>
                  <a:cubicBezTo>
                    <a:pt x="3975" y="270"/>
                    <a:pt x="4138" y="358"/>
                    <a:pt x="4146" y="581"/>
                  </a:cubicBezTo>
                  <a:cubicBezTo>
                    <a:pt x="4358" y="475"/>
                    <a:pt x="4379" y="263"/>
                    <a:pt x="4464" y="115"/>
                  </a:cubicBezTo>
                  <a:cubicBezTo>
                    <a:pt x="4178" y="35"/>
                    <a:pt x="3952" y="1"/>
                    <a:pt x="3772"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82" name="Google Shape;6482;p35"/>
            <p:cNvSpPr/>
            <p:nvPr/>
          </p:nvSpPr>
          <p:spPr>
            <a:xfrm>
              <a:off x="-1453300" y="3905525"/>
              <a:ext cx="62725" cy="53325"/>
            </a:xfrm>
            <a:custGeom>
              <a:avLst/>
              <a:gdLst/>
              <a:ahLst/>
              <a:cxnLst/>
              <a:rect l="l" t="t" r="r" b="b"/>
              <a:pathLst>
                <a:path w="2509" h="2133" extrusionOk="0">
                  <a:moveTo>
                    <a:pt x="1684" y="0"/>
                  </a:moveTo>
                  <a:cubicBezTo>
                    <a:pt x="1113" y="275"/>
                    <a:pt x="605" y="656"/>
                    <a:pt x="182" y="1142"/>
                  </a:cubicBezTo>
                  <a:cubicBezTo>
                    <a:pt x="0" y="1753"/>
                    <a:pt x="42" y="2133"/>
                    <a:pt x="273" y="2133"/>
                  </a:cubicBezTo>
                  <a:cubicBezTo>
                    <a:pt x="418" y="2133"/>
                    <a:pt x="637" y="1984"/>
                    <a:pt x="923" y="1650"/>
                  </a:cubicBezTo>
                  <a:cubicBezTo>
                    <a:pt x="1853" y="1290"/>
                    <a:pt x="2509" y="1311"/>
                    <a:pt x="1684" y="191"/>
                  </a:cubicBezTo>
                  <a:cubicBezTo>
                    <a:pt x="1747" y="169"/>
                    <a:pt x="1769" y="42"/>
                    <a:pt x="1684"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83" name="Google Shape;6483;p35"/>
            <p:cNvSpPr/>
            <p:nvPr/>
          </p:nvSpPr>
          <p:spPr>
            <a:xfrm>
              <a:off x="-1616375" y="3758075"/>
              <a:ext cx="48150" cy="53125"/>
            </a:xfrm>
            <a:custGeom>
              <a:avLst/>
              <a:gdLst/>
              <a:ahLst/>
              <a:cxnLst/>
              <a:rect l="l" t="t" r="r" b="b"/>
              <a:pathLst>
                <a:path w="1926" h="2125" extrusionOk="0">
                  <a:moveTo>
                    <a:pt x="769" y="0"/>
                  </a:moveTo>
                  <a:cubicBezTo>
                    <a:pt x="512" y="0"/>
                    <a:pt x="248" y="64"/>
                    <a:pt x="1" y="188"/>
                  </a:cubicBezTo>
                  <a:cubicBezTo>
                    <a:pt x="149" y="442"/>
                    <a:pt x="487" y="590"/>
                    <a:pt x="234" y="928"/>
                  </a:cubicBezTo>
                  <a:cubicBezTo>
                    <a:pt x="593" y="1288"/>
                    <a:pt x="276" y="1732"/>
                    <a:pt x="466" y="2112"/>
                  </a:cubicBezTo>
                  <a:cubicBezTo>
                    <a:pt x="516" y="2121"/>
                    <a:pt x="562" y="2125"/>
                    <a:pt x="605" y="2125"/>
                  </a:cubicBezTo>
                  <a:cubicBezTo>
                    <a:pt x="1453" y="2125"/>
                    <a:pt x="1000" y="611"/>
                    <a:pt x="1926" y="611"/>
                  </a:cubicBezTo>
                  <a:cubicBezTo>
                    <a:pt x="1644" y="195"/>
                    <a:pt x="1217" y="0"/>
                    <a:pt x="769"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84" name="Google Shape;6484;p35"/>
            <p:cNvSpPr/>
            <p:nvPr/>
          </p:nvSpPr>
          <p:spPr>
            <a:xfrm>
              <a:off x="-1733750" y="4083050"/>
              <a:ext cx="57675" cy="47200"/>
            </a:xfrm>
            <a:custGeom>
              <a:avLst/>
              <a:gdLst/>
              <a:ahLst/>
              <a:cxnLst/>
              <a:rect l="l" t="t" r="r" b="b"/>
              <a:pathLst>
                <a:path w="2307" h="1888" extrusionOk="0">
                  <a:moveTo>
                    <a:pt x="1083" y="0"/>
                  </a:moveTo>
                  <a:cubicBezTo>
                    <a:pt x="871" y="0"/>
                    <a:pt x="661" y="47"/>
                    <a:pt x="466" y="153"/>
                  </a:cubicBezTo>
                  <a:lnTo>
                    <a:pt x="445" y="153"/>
                  </a:lnTo>
                  <a:cubicBezTo>
                    <a:pt x="1" y="1549"/>
                    <a:pt x="530" y="1613"/>
                    <a:pt x="1756" y="1888"/>
                  </a:cubicBezTo>
                  <a:cubicBezTo>
                    <a:pt x="1650" y="1486"/>
                    <a:pt x="2116" y="1486"/>
                    <a:pt x="2306" y="1274"/>
                  </a:cubicBezTo>
                  <a:lnTo>
                    <a:pt x="2306" y="1274"/>
                  </a:lnTo>
                  <a:cubicBezTo>
                    <a:pt x="2229" y="1288"/>
                    <a:pt x="2154" y="1295"/>
                    <a:pt x="2084" y="1295"/>
                  </a:cubicBezTo>
                  <a:cubicBezTo>
                    <a:pt x="1400" y="1295"/>
                    <a:pt x="1034" y="676"/>
                    <a:pt x="1206" y="5"/>
                  </a:cubicBezTo>
                  <a:cubicBezTo>
                    <a:pt x="1165" y="2"/>
                    <a:pt x="1124" y="0"/>
                    <a:pt x="1083"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85" name="Google Shape;6485;p35"/>
            <p:cNvSpPr/>
            <p:nvPr/>
          </p:nvSpPr>
          <p:spPr>
            <a:xfrm>
              <a:off x="-1208000" y="3821450"/>
              <a:ext cx="62225" cy="45350"/>
            </a:xfrm>
            <a:custGeom>
              <a:avLst/>
              <a:gdLst/>
              <a:ahLst/>
              <a:cxnLst/>
              <a:rect l="l" t="t" r="r" b="b"/>
              <a:pathLst>
                <a:path w="2489" h="1814" extrusionOk="0">
                  <a:moveTo>
                    <a:pt x="1897" y="0"/>
                  </a:moveTo>
                  <a:lnTo>
                    <a:pt x="839" y="677"/>
                  </a:lnTo>
                  <a:cubicBezTo>
                    <a:pt x="879" y="933"/>
                    <a:pt x="1" y="1813"/>
                    <a:pt x="478" y="1813"/>
                  </a:cubicBezTo>
                  <a:cubicBezTo>
                    <a:pt x="513" y="1813"/>
                    <a:pt x="556" y="1808"/>
                    <a:pt x="607" y="1798"/>
                  </a:cubicBezTo>
                  <a:cubicBezTo>
                    <a:pt x="1262" y="1312"/>
                    <a:pt x="2489" y="1164"/>
                    <a:pt x="1897"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86" name="Google Shape;6486;p35"/>
            <p:cNvSpPr/>
            <p:nvPr/>
          </p:nvSpPr>
          <p:spPr>
            <a:xfrm>
              <a:off x="-2325400" y="3681825"/>
              <a:ext cx="40100" cy="78850"/>
            </a:xfrm>
            <a:custGeom>
              <a:avLst/>
              <a:gdLst/>
              <a:ahLst/>
              <a:cxnLst/>
              <a:rect l="l" t="t" r="r" b="b"/>
              <a:pathLst>
                <a:path w="1604" h="3154" extrusionOk="0">
                  <a:moveTo>
                    <a:pt x="1244" y="1"/>
                  </a:moveTo>
                  <a:cubicBezTo>
                    <a:pt x="939" y="1"/>
                    <a:pt x="529" y="310"/>
                    <a:pt x="593" y="742"/>
                  </a:cubicBezTo>
                  <a:cubicBezTo>
                    <a:pt x="1587" y="1313"/>
                    <a:pt x="1" y="2307"/>
                    <a:pt x="741" y="3153"/>
                  </a:cubicBezTo>
                  <a:cubicBezTo>
                    <a:pt x="698" y="2942"/>
                    <a:pt x="804" y="2709"/>
                    <a:pt x="1016" y="2603"/>
                  </a:cubicBezTo>
                  <a:cubicBezTo>
                    <a:pt x="1143" y="2328"/>
                    <a:pt x="1164" y="2011"/>
                    <a:pt x="1121" y="1715"/>
                  </a:cubicBezTo>
                  <a:cubicBezTo>
                    <a:pt x="1396" y="1334"/>
                    <a:pt x="1143" y="827"/>
                    <a:pt x="1544" y="467"/>
                  </a:cubicBezTo>
                  <a:cubicBezTo>
                    <a:pt x="1604" y="138"/>
                    <a:pt x="1447" y="1"/>
                    <a:pt x="1244"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87" name="Google Shape;6487;p35"/>
            <p:cNvSpPr/>
            <p:nvPr/>
          </p:nvSpPr>
          <p:spPr>
            <a:xfrm>
              <a:off x="-1236725" y="4088800"/>
              <a:ext cx="61875" cy="35100"/>
            </a:xfrm>
            <a:custGeom>
              <a:avLst/>
              <a:gdLst/>
              <a:ahLst/>
              <a:cxnLst/>
              <a:rect l="l" t="t" r="r" b="b"/>
              <a:pathLst>
                <a:path w="2475" h="1404" extrusionOk="0">
                  <a:moveTo>
                    <a:pt x="1116" y="0"/>
                  </a:moveTo>
                  <a:cubicBezTo>
                    <a:pt x="773" y="0"/>
                    <a:pt x="529" y="325"/>
                    <a:pt x="191" y="325"/>
                  </a:cubicBezTo>
                  <a:cubicBezTo>
                    <a:pt x="106" y="706"/>
                    <a:pt x="0" y="1171"/>
                    <a:pt x="444" y="1404"/>
                  </a:cubicBezTo>
                  <a:cubicBezTo>
                    <a:pt x="396" y="1017"/>
                    <a:pt x="483" y="906"/>
                    <a:pt x="623" y="906"/>
                  </a:cubicBezTo>
                  <a:cubicBezTo>
                    <a:pt x="809" y="906"/>
                    <a:pt x="1087" y="1099"/>
                    <a:pt x="1269" y="1099"/>
                  </a:cubicBezTo>
                  <a:cubicBezTo>
                    <a:pt x="1310" y="1099"/>
                    <a:pt x="1346" y="1090"/>
                    <a:pt x="1375" y="1065"/>
                  </a:cubicBezTo>
                  <a:cubicBezTo>
                    <a:pt x="1476" y="964"/>
                    <a:pt x="1364" y="747"/>
                    <a:pt x="1503" y="747"/>
                  </a:cubicBezTo>
                  <a:cubicBezTo>
                    <a:pt x="1509" y="747"/>
                    <a:pt x="1516" y="747"/>
                    <a:pt x="1523" y="748"/>
                  </a:cubicBezTo>
                  <a:cubicBezTo>
                    <a:pt x="1692" y="769"/>
                    <a:pt x="1523" y="960"/>
                    <a:pt x="1565" y="1065"/>
                  </a:cubicBezTo>
                  <a:cubicBezTo>
                    <a:pt x="1648" y="1148"/>
                    <a:pt x="1733" y="1176"/>
                    <a:pt x="1818" y="1176"/>
                  </a:cubicBezTo>
                  <a:cubicBezTo>
                    <a:pt x="2000" y="1176"/>
                    <a:pt x="2186" y="1047"/>
                    <a:pt x="2366" y="1047"/>
                  </a:cubicBezTo>
                  <a:cubicBezTo>
                    <a:pt x="2402" y="1047"/>
                    <a:pt x="2439" y="1053"/>
                    <a:pt x="2475" y="1065"/>
                  </a:cubicBezTo>
                  <a:cubicBezTo>
                    <a:pt x="2390" y="473"/>
                    <a:pt x="1967" y="177"/>
                    <a:pt x="1396" y="71"/>
                  </a:cubicBezTo>
                  <a:cubicBezTo>
                    <a:pt x="1295" y="21"/>
                    <a:pt x="1202" y="0"/>
                    <a:pt x="1116"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88" name="Google Shape;6488;p35"/>
            <p:cNvSpPr/>
            <p:nvPr/>
          </p:nvSpPr>
          <p:spPr>
            <a:xfrm>
              <a:off x="-1155825" y="4050400"/>
              <a:ext cx="40725" cy="41250"/>
            </a:xfrm>
            <a:custGeom>
              <a:avLst/>
              <a:gdLst/>
              <a:ahLst/>
              <a:cxnLst/>
              <a:rect l="l" t="t" r="r" b="b"/>
              <a:pathLst>
                <a:path w="1629" h="1650" extrusionOk="0">
                  <a:moveTo>
                    <a:pt x="1354" y="0"/>
                  </a:moveTo>
                  <a:lnTo>
                    <a:pt x="1354" y="0"/>
                  </a:lnTo>
                  <a:cubicBezTo>
                    <a:pt x="635" y="973"/>
                    <a:pt x="635" y="973"/>
                    <a:pt x="0" y="994"/>
                  </a:cubicBezTo>
                  <a:lnTo>
                    <a:pt x="0" y="1481"/>
                  </a:lnTo>
                  <a:cubicBezTo>
                    <a:pt x="88" y="1528"/>
                    <a:pt x="188" y="1539"/>
                    <a:pt x="291" y="1539"/>
                  </a:cubicBezTo>
                  <a:cubicBezTo>
                    <a:pt x="372" y="1539"/>
                    <a:pt x="455" y="1532"/>
                    <a:pt x="538" y="1532"/>
                  </a:cubicBezTo>
                  <a:cubicBezTo>
                    <a:pt x="677" y="1532"/>
                    <a:pt x="813" y="1551"/>
                    <a:pt x="931" y="1650"/>
                  </a:cubicBezTo>
                  <a:cubicBezTo>
                    <a:pt x="1375" y="1438"/>
                    <a:pt x="1438" y="1036"/>
                    <a:pt x="1607" y="677"/>
                  </a:cubicBezTo>
                  <a:cubicBezTo>
                    <a:pt x="1311" y="529"/>
                    <a:pt x="1629" y="169"/>
                    <a:pt x="1354"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89" name="Google Shape;6489;p35"/>
            <p:cNvSpPr/>
            <p:nvPr/>
          </p:nvSpPr>
          <p:spPr>
            <a:xfrm>
              <a:off x="-2706625" y="4069925"/>
              <a:ext cx="49725" cy="45725"/>
            </a:xfrm>
            <a:custGeom>
              <a:avLst/>
              <a:gdLst/>
              <a:ahLst/>
              <a:cxnLst/>
              <a:rect l="l" t="t" r="r" b="b"/>
              <a:pathLst>
                <a:path w="1989" h="1829" extrusionOk="0">
                  <a:moveTo>
                    <a:pt x="1658" y="1"/>
                  </a:moveTo>
                  <a:cubicBezTo>
                    <a:pt x="1179" y="1"/>
                    <a:pt x="1051" y="430"/>
                    <a:pt x="741" y="657"/>
                  </a:cubicBezTo>
                  <a:cubicBezTo>
                    <a:pt x="403" y="996"/>
                    <a:pt x="85" y="1355"/>
                    <a:pt x="1" y="1799"/>
                  </a:cubicBezTo>
                  <a:cubicBezTo>
                    <a:pt x="67" y="1819"/>
                    <a:pt x="128" y="1828"/>
                    <a:pt x="184" y="1828"/>
                  </a:cubicBezTo>
                  <a:cubicBezTo>
                    <a:pt x="724" y="1828"/>
                    <a:pt x="848" y="997"/>
                    <a:pt x="1372" y="997"/>
                  </a:cubicBezTo>
                  <a:cubicBezTo>
                    <a:pt x="1490" y="997"/>
                    <a:pt x="1629" y="1039"/>
                    <a:pt x="1799" y="1144"/>
                  </a:cubicBezTo>
                  <a:cubicBezTo>
                    <a:pt x="1735" y="763"/>
                    <a:pt x="1989" y="361"/>
                    <a:pt x="1693" y="2"/>
                  </a:cubicBezTo>
                  <a:cubicBezTo>
                    <a:pt x="1681" y="1"/>
                    <a:pt x="1670" y="1"/>
                    <a:pt x="1658"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90" name="Google Shape;6490;p35"/>
            <p:cNvSpPr/>
            <p:nvPr/>
          </p:nvSpPr>
          <p:spPr>
            <a:xfrm>
              <a:off x="-2283100" y="3669175"/>
              <a:ext cx="56600" cy="63475"/>
            </a:xfrm>
            <a:custGeom>
              <a:avLst/>
              <a:gdLst/>
              <a:ahLst/>
              <a:cxnLst/>
              <a:rect l="l" t="t" r="r" b="b"/>
              <a:pathLst>
                <a:path w="2264" h="2539" extrusionOk="0">
                  <a:moveTo>
                    <a:pt x="1079" y="0"/>
                  </a:moveTo>
                  <a:cubicBezTo>
                    <a:pt x="1037" y="127"/>
                    <a:pt x="931" y="318"/>
                    <a:pt x="973" y="360"/>
                  </a:cubicBezTo>
                  <a:cubicBezTo>
                    <a:pt x="2264" y="1185"/>
                    <a:pt x="1" y="2094"/>
                    <a:pt x="1269" y="2538"/>
                  </a:cubicBezTo>
                  <a:cubicBezTo>
                    <a:pt x="1058" y="1798"/>
                    <a:pt x="1735" y="1417"/>
                    <a:pt x="2179" y="931"/>
                  </a:cubicBezTo>
                  <a:cubicBezTo>
                    <a:pt x="1883" y="529"/>
                    <a:pt x="1523" y="212"/>
                    <a:pt x="1079"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91" name="Google Shape;6491;p35"/>
            <p:cNvSpPr/>
            <p:nvPr/>
          </p:nvSpPr>
          <p:spPr>
            <a:xfrm>
              <a:off x="-792475" y="3742675"/>
              <a:ext cx="64400" cy="38575"/>
            </a:xfrm>
            <a:custGeom>
              <a:avLst/>
              <a:gdLst/>
              <a:ahLst/>
              <a:cxnLst/>
              <a:rect l="l" t="t" r="r" b="b"/>
              <a:pathLst>
                <a:path w="2576" h="1543" extrusionOk="0">
                  <a:moveTo>
                    <a:pt x="1244" y="0"/>
                  </a:moveTo>
                  <a:lnTo>
                    <a:pt x="1032" y="43"/>
                  </a:lnTo>
                  <a:cubicBezTo>
                    <a:pt x="1" y="909"/>
                    <a:pt x="355" y="1543"/>
                    <a:pt x="1021" y="1543"/>
                  </a:cubicBezTo>
                  <a:cubicBezTo>
                    <a:pt x="1378" y="1543"/>
                    <a:pt x="1826" y="1360"/>
                    <a:pt x="2195" y="931"/>
                  </a:cubicBezTo>
                  <a:lnTo>
                    <a:pt x="2365" y="910"/>
                  </a:lnTo>
                  <a:cubicBezTo>
                    <a:pt x="2576" y="762"/>
                    <a:pt x="2428" y="529"/>
                    <a:pt x="2195" y="529"/>
                  </a:cubicBezTo>
                  <a:cubicBezTo>
                    <a:pt x="2117" y="550"/>
                    <a:pt x="2047" y="560"/>
                    <a:pt x="1984" y="560"/>
                  </a:cubicBezTo>
                  <a:cubicBezTo>
                    <a:pt x="1606" y="560"/>
                    <a:pt x="1479" y="218"/>
                    <a:pt x="1244"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92" name="Google Shape;6492;p35"/>
            <p:cNvSpPr/>
            <p:nvPr/>
          </p:nvSpPr>
          <p:spPr>
            <a:xfrm>
              <a:off x="-1240425" y="3873700"/>
              <a:ext cx="47600" cy="44775"/>
            </a:xfrm>
            <a:custGeom>
              <a:avLst/>
              <a:gdLst/>
              <a:ahLst/>
              <a:cxnLst/>
              <a:rect l="l" t="t" r="r" b="b"/>
              <a:pathLst>
                <a:path w="1904" h="1791" extrusionOk="0">
                  <a:moveTo>
                    <a:pt x="882" y="1"/>
                  </a:moveTo>
                  <a:cubicBezTo>
                    <a:pt x="710" y="1"/>
                    <a:pt x="531" y="143"/>
                    <a:pt x="402" y="512"/>
                  </a:cubicBezTo>
                  <a:cubicBezTo>
                    <a:pt x="0" y="1098"/>
                    <a:pt x="805" y="1790"/>
                    <a:pt x="1452" y="1790"/>
                  </a:cubicBezTo>
                  <a:cubicBezTo>
                    <a:pt x="1622" y="1790"/>
                    <a:pt x="1780" y="1743"/>
                    <a:pt x="1904" y="1633"/>
                  </a:cubicBezTo>
                  <a:cubicBezTo>
                    <a:pt x="1586" y="1633"/>
                    <a:pt x="1290" y="1612"/>
                    <a:pt x="1163" y="1294"/>
                  </a:cubicBezTo>
                  <a:cubicBezTo>
                    <a:pt x="1673" y="844"/>
                    <a:pt x="1301" y="1"/>
                    <a:pt x="882"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93" name="Google Shape;6493;p35"/>
            <p:cNvSpPr/>
            <p:nvPr/>
          </p:nvSpPr>
          <p:spPr>
            <a:xfrm>
              <a:off x="-1146850" y="3808550"/>
              <a:ext cx="59925" cy="25625"/>
            </a:xfrm>
            <a:custGeom>
              <a:avLst/>
              <a:gdLst/>
              <a:ahLst/>
              <a:cxnLst/>
              <a:rect l="l" t="t" r="r" b="b"/>
              <a:pathLst>
                <a:path w="2397" h="1025" extrusionOk="0">
                  <a:moveTo>
                    <a:pt x="1087" y="0"/>
                  </a:moveTo>
                  <a:cubicBezTo>
                    <a:pt x="682" y="0"/>
                    <a:pt x="250" y="94"/>
                    <a:pt x="1" y="242"/>
                  </a:cubicBezTo>
                  <a:cubicBezTo>
                    <a:pt x="593" y="538"/>
                    <a:pt x="1333" y="580"/>
                    <a:pt x="1862" y="1024"/>
                  </a:cubicBezTo>
                  <a:cubicBezTo>
                    <a:pt x="2396" y="276"/>
                    <a:pt x="1782" y="0"/>
                    <a:pt x="1087"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94" name="Google Shape;6494;p35"/>
            <p:cNvSpPr/>
            <p:nvPr/>
          </p:nvSpPr>
          <p:spPr>
            <a:xfrm>
              <a:off x="-1169575" y="4020525"/>
              <a:ext cx="55000" cy="23225"/>
            </a:xfrm>
            <a:custGeom>
              <a:avLst/>
              <a:gdLst/>
              <a:ahLst/>
              <a:cxnLst/>
              <a:rect l="l" t="t" r="r" b="b"/>
              <a:pathLst>
                <a:path w="2200" h="929" extrusionOk="0">
                  <a:moveTo>
                    <a:pt x="1519" y="0"/>
                  </a:moveTo>
                  <a:cubicBezTo>
                    <a:pt x="1011" y="0"/>
                    <a:pt x="375" y="354"/>
                    <a:pt x="0" y="582"/>
                  </a:cubicBezTo>
                  <a:cubicBezTo>
                    <a:pt x="71" y="565"/>
                    <a:pt x="137" y="558"/>
                    <a:pt x="200" y="558"/>
                  </a:cubicBezTo>
                  <a:cubicBezTo>
                    <a:pt x="652" y="558"/>
                    <a:pt x="921" y="928"/>
                    <a:pt x="1243" y="928"/>
                  </a:cubicBezTo>
                  <a:cubicBezTo>
                    <a:pt x="1399" y="928"/>
                    <a:pt x="1568" y="841"/>
                    <a:pt x="1777" y="582"/>
                  </a:cubicBezTo>
                  <a:cubicBezTo>
                    <a:pt x="1865" y="494"/>
                    <a:pt x="1997" y="450"/>
                    <a:pt x="2124" y="450"/>
                  </a:cubicBezTo>
                  <a:cubicBezTo>
                    <a:pt x="2150" y="450"/>
                    <a:pt x="2175" y="451"/>
                    <a:pt x="2200" y="455"/>
                  </a:cubicBezTo>
                  <a:cubicBezTo>
                    <a:pt x="2068" y="120"/>
                    <a:pt x="1815" y="0"/>
                    <a:pt x="1519"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95" name="Google Shape;6495;p35"/>
            <p:cNvSpPr/>
            <p:nvPr/>
          </p:nvSpPr>
          <p:spPr>
            <a:xfrm>
              <a:off x="-745525" y="3725025"/>
              <a:ext cx="41775" cy="41450"/>
            </a:xfrm>
            <a:custGeom>
              <a:avLst/>
              <a:gdLst/>
              <a:ahLst/>
              <a:cxnLst/>
              <a:rect l="l" t="t" r="r" b="b"/>
              <a:pathLst>
                <a:path w="1671" h="1658" extrusionOk="0">
                  <a:moveTo>
                    <a:pt x="624" y="1"/>
                  </a:moveTo>
                  <a:cubicBezTo>
                    <a:pt x="459" y="1"/>
                    <a:pt x="286" y="63"/>
                    <a:pt x="106" y="177"/>
                  </a:cubicBezTo>
                  <a:cubicBezTo>
                    <a:pt x="0" y="495"/>
                    <a:pt x="529" y="643"/>
                    <a:pt x="381" y="981"/>
                  </a:cubicBezTo>
                  <a:cubicBezTo>
                    <a:pt x="360" y="1087"/>
                    <a:pt x="402" y="1193"/>
                    <a:pt x="465" y="1277"/>
                  </a:cubicBezTo>
                  <a:lnTo>
                    <a:pt x="487" y="1616"/>
                  </a:lnTo>
                  <a:cubicBezTo>
                    <a:pt x="550" y="1637"/>
                    <a:pt x="592" y="1637"/>
                    <a:pt x="656" y="1658"/>
                  </a:cubicBezTo>
                  <a:cubicBezTo>
                    <a:pt x="952" y="1256"/>
                    <a:pt x="1671" y="854"/>
                    <a:pt x="1206" y="304"/>
                  </a:cubicBezTo>
                  <a:cubicBezTo>
                    <a:pt x="1019" y="95"/>
                    <a:pt x="827" y="1"/>
                    <a:pt x="624"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96" name="Google Shape;6496;p35"/>
            <p:cNvSpPr/>
            <p:nvPr/>
          </p:nvSpPr>
          <p:spPr>
            <a:xfrm>
              <a:off x="-2762125" y="4128650"/>
              <a:ext cx="51300" cy="41350"/>
            </a:xfrm>
            <a:custGeom>
              <a:avLst/>
              <a:gdLst/>
              <a:ahLst/>
              <a:cxnLst/>
              <a:rect l="l" t="t" r="r" b="b"/>
              <a:pathLst>
                <a:path w="2052" h="1654" extrusionOk="0">
                  <a:moveTo>
                    <a:pt x="1946" y="0"/>
                  </a:moveTo>
                  <a:cubicBezTo>
                    <a:pt x="1396" y="21"/>
                    <a:pt x="1015" y="381"/>
                    <a:pt x="550" y="550"/>
                  </a:cubicBezTo>
                  <a:cubicBezTo>
                    <a:pt x="570" y="862"/>
                    <a:pt x="589" y="1192"/>
                    <a:pt x="128" y="1192"/>
                  </a:cubicBezTo>
                  <a:cubicBezTo>
                    <a:pt x="89" y="1192"/>
                    <a:pt x="46" y="1189"/>
                    <a:pt x="0" y="1185"/>
                  </a:cubicBezTo>
                  <a:lnTo>
                    <a:pt x="0" y="1185"/>
                  </a:lnTo>
                  <a:cubicBezTo>
                    <a:pt x="218" y="1363"/>
                    <a:pt x="325" y="1654"/>
                    <a:pt x="670" y="1654"/>
                  </a:cubicBezTo>
                  <a:cubicBezTo>
                    <a:pt x="692" y="1654"/>
                    <a:pt x="716" y="1652"/>
                    <a:pt x="740" y="1650"/>
                  </a:cubicBezTo>
                  <a:cubicBezTo>
                    <a:pt x="1290" y="1185"/>
                    <a:pt x="1354" y="444"/>
                    <a:pt x="2052" y="64"/>
                  </a:cubicBezTo>
                  <a:lnTo>
                    <a:pt x="1946" y="0"/>
                  </a:ln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97" name="Google Shape;6497;p35"/>
            <p:cNvSpPr/>
            <p:nvPr/>
          </p:nvSpPr>
          <p:spPr>
            <a:xfrm>
              <a:off x="-1231025" y="4054625"/>
              <a:ext cx="54075" cy="42050"/>
            </a:xfrm>
            <a:custGeom>
              <a:avLst/>
              <a:gdLst/>
              <a:ahLst/>
              <a:cxnLst/>
              <a:rect l="l" t="t" r="r" b="b"/>
              <a:pathLst>
                <a:path w="2163" h="1682" extrusionOk="0">
                  <a:moveTo>
                    <a:pt x="1908" y="0"/>
                  </a:moveTo>
                  <a:cubicBezTo>
                    <a:pt x="1253" y="0"/>
                    <a:pt x="1232" y="804"/>
                    <a:pt x="576" y="804"/>
                  </a:cubicBezTo>
                  <a:cubicBezTo>
                    <a:pt x="407" y="1015"/>
                    <a:pt x="216" y="1248"/>
                    <a:pt x="26" y="1460"/>
                  </a:cubicBezTo>
                  <a:cubicBezTo>
                    <a:pt x="1" y="1625"/>
                    <a:pt x="71" y="1682"/>
                    <a:pt x="189" y="1682"/>
                  </a:cubicBezTo>
                  <a:cubicBezTo>
                    <a:pt x="438" y="1682"/>
                    <a:pt x="899" y="1431"/>
                    <a:pt x="1113" y="1431"/>
                  </a:cubicBezTo>
                  <a:cubicBezTo>
                    <a:pt x="1134" y="1431"/>
                    <a:pt x="1152" y="1433"/>
                    <a:pt x="1168" y="1438"/>
                  </a:cubicBezTo>
                  <a:cubicBezTo>
                    <a:pt x="1337" y="1100"/>
                    <a:pt x="1464" y="719"/>
                    <a:pt x="1845" y="444"/>
                  </a:cubicBezTo>
                  <a:cubicBezTo>
                    <a:pt x="2014" y="339"/>
                    <a:pt x="2162" y="191"/>
                    <a:pt x="1908"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98" name="Google Shape;6498;p35"/>
            <p:cNvSpPr/>
            <p:nvPr/>
          </p:nvSpPr>
          <p:spPr>
            <a:xfrm>
              <a:off x="-1988600" y="4013900"/>
              <a:ext cx="43400" cy="40750"/>
            </a:xfrm>
            <a:custGeom>
              <a:avLst/>
              <a:gdLst/>
              <a:ahLst/>
              <a:cxnLst/>
              <a:rect l="l" t="t" r="r" b="b"/>
              <a:pathLst>
                <a:path w="1736" h="1630" extrusionOk="0">
                  <a:moveTo>
                    <a:pt x="593" y="1"/>
                  </a:moveTo>
                  <a:cubicBezTo>
                    <a:pt x="1" y="593"/>
                    <a:pt x="276" y="1291"/>
                    <a:pt x="974" y="1629"/>
                  </a:cubicBezTo>
                  <a:cubicBezTo>
                    <a:pt x="1012" y="1626"/>
                    <a:pt x="1050" y="1625"/>
                    <a:pt x="1088" y="1625"/>
                  </a:cubicBezTo>
                  <a:cubicBezTo>
                    <a:pt x="1151" y="1625"/>
                    <a:pt x="1213" y="1628"/>
                    <a:pt x="1274" y="1628"/>
                  </a:cubicBezTo>
                  <a:cubicBezTo>
                    <a:pt x="1449" y="1628"/>
                    <a:pt x="1614" y="1609"/>
                    <a:pt x="1735" y="1460"/>
                  </a:cubicBezTo>
                  <a:cubicBezTo>
                    <a:pt x="614" y="1375"/>
                    <a:pt x="1629" y="804"/>
                    <a:pt x="656" y="43"/>
                  </a:cubicBezTo>
                  <a:lnTo>
                    <a:pt x="593" y="1"/>
                  </a:ln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99" name="Google Shape;6499;p35"/>
            <p:cNvSpPr/>
            <p:nvPr/>
          </p:nvSpPr>
          <p:spPr>
            <a:xfrm>
              <a:off x="-1652850" y="3761175"/>
              <a:ext cx="37575" cy="32625"/>
            </a:xfrm>
            <a:custGeom>
              <a:avLst/>
              <a:gdLst/>
              <a:ahLst/>
              <a:cxnLst/>
              <a:rect l="l" t="t" r="r" b="b"/>
              <a:pathLst>
                <a:path w="1503" h="1305" extrusionOk="0">
                  <a:moveTo>
                    <a:pt x="1502" y="0"/>
                  </a:moveTo>
                  <a:cubicBezTo>
                    <a:pt x="847" y="191"/>
                    <a:pt x="297" y="656"/>
                    <a:pt x="1" y="1269"/>
                  </a:cubicBezTo>
                  <a:cubicBezTo>
                    <a:pt x="124" y="1294"/>
                    <a:pt x="235" y="1305"/>
                    <a:pt x="334" y="1305"/>
                  </a:cubicBezTo>
                  <a:cubicBezTo>
                    <a:pt x="1098" y="1305"/>
                    <a:pt x="1184" y="638"/>
                    <a:pt x="1502" y="170"/>
                  </a:cubicBezTo>
                  <a:lnTo>
                    <a:pt x="1502" y="0"/>
                  </a:ln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00" name="Google Shape;6500;p35"/>
            <p:cNvSpPr/>
            <p:nvPr/>
          </p:nvSpPr>
          <p:spPr>
            <a:xfrm>
              <a:off x="-1086575" y="3644850"/>
              <a:ext cx="51850" cy="47625"/>
            </a:xfrm>
            <a:custGeom>
              <a:avLst/>
              <a:gdLst/>
              <a:ahLst/>
              <a:cxnLst/>
              <a:rect l="l" t="t" r="r" b="b"/>
              <a:pathLst>
                <a:path w="2074" h="1905" extrusionOk="0">
                  <a:moveTo>
                    <a:pt x="952" y="1"/>
                  </a:moveTo>
                  <a:lnTo>
                    <a:pt x="952" y="1"/>
                  </a:lnTo>
                  <a:cubicBezTo>
                    <a:pt x="1" y="825"/>
                    <a:pt x="1946" y="1164"/>
                    <a:pt x="593" y="1460"/>
                  </a:cubicBezTo>
                  <a:lnTo>
                    <a:pt x="1333" y="1904"/>
                  </a:lnTo>
                  <a:cubicBezTo>
                    <a:pt x="1587" y="1650"/>
                    <a:pt x="1820" y="1396"/>
                    <a:pt x="2073" y="1143"/>
                  </a:cubicBezTo>
                  <a:cubicBezTo>
                    <a:pt x="1249" y="1100"/>
                    <a:pt x="931" y="677"/>
                    <a:pt x="952"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01" name="Google Shape;6501;p35"/>
            <p:cNvSpPr/>
            <p:nvPr/>
          </p:nvSpPr>
          <p:spPr>
            <a:xfrm>
              <a:off x="-1963750" y="3974250"/>
              <a:ext cx="34400" cy="28075"/>
            </a:xfrm>
            <a:custGeom>
              <a:avLst/>
              <a:gdLst/>
              <a:ahLst/>
              <a:cxnLst/>
              <a:rect l="l" t="t" r="r" b="b"/>
              <a:pathLst>
                <a:path w="1376" h="1123" extrusionOk="0">
                  <a:moveTo>
                    <a:pt x="931" y="1"/>
                  </a:moveTo>
                  <a:lnTo>
                    <a:pt x="931" y="1"/>
                  </a:lnTo>
                  <a:cubicBezTo>
                    <a:pt x="530" y="191"/>
                    <a:pt x="191" y="529"/>
                    <a:pt x="1" y="952"/>
                  </a:cubicBezTo>
                  <a:cubicBezTo>
                    <a:pt x="122" y="1108"/>
                    <a:pt x="286" y="1122"/>
                    <a:pt x="457" y="1122"/>
                  </a:cubicBezTo>
                  <a:cubicBezTo>
                    <a:pt x="495" y="1122"/>
                    <a:pt x="533" y="1122"/>
                    <a:pt x="572" y="1122"/>
                  </a:cubicBezTo>
                  <a:cubicBezTo>
                    <a:pt x="1058" y="847"/>
                    <a:pt x="1375" y="508"/>
                    <a:pt x="931"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02" name="Google Shape;6502;p35"/>
            <p:cNvSpPr/>
            <p:nvPr/>
          </p:nvSpPr>
          <p:spPr>
            <a:xfrm>
              <a:off x="-1490600" y="3946225"/>
              <a:ext cx="70950" cy="49775"/>
            </a:xfrm>
            <a:custGeom>
              <a:avLst/>
              <a:gdLst/>
              <a:ahLst/>
              <a:cxnLst/>
              <a:rect l="l" t="t" r="r" b="b"/>
              <a:pathLst>
                <a:path w="2838" h="1991" extrusionOk="0">
                  <a:moveTo>
                    <a:pt x="2245" y="1"/>
                  </a:moveTo>
                  <a:lnTo>
                    <a:pt x="1695" y="487"/>
                  </a:lnTo>
                  <a:cubicBezTo>
                    <a:pt x="1666" y="486"/>
                    <a:pt x="1637" y="486"/>
                    <a:pt x="1608" y="486"/>
                  </a:cubicBezTo>
                  <a:cubicBezTo>
                    <a:pt x="1" y="486"/>
                    <a:pt x="150" y="1990"/>
                    <a:pt x="960" y="1990"/>
                  </a:cubicBezTo>
                  <a:cubicBezTo>
                    <a:pt x="1079" y="1990"/>
                    <a:pt x="1213" y="1958"/>
                    <a:pt x="1357" y="1883"/>
                  </a:cubicBezTo>
                  <a:cubicBezTo>
                    <a:pt x="701" y="974"/>
                    <a:pt x="2838" y="1016"/>
                    <a:pt x="2245"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03" name="Google Shape;6503;p35"/>
            <p:cNvSpPr/>
            <p:nvPr/>
          </p:nvSpPr>
          <p:spPr>
            <a:xfrm>
              <a:off x="-1472025" y="3987125"/>
              <a:ext cx="41800" cy="22275"/>
            </a:xfrm>
            <a:custGeom>
              <a:avLst/>
              <a:gdLst/>
              <a:ahLst/>
              <a:cxnLst/>
              <a:rect l="l" t="t" r="r" b="b"/>
              <a:pathLst>
                <a:path w="1672" h="891" extrusionOk="0">
                  <a:moveTo>
                    <a:pt x="993" y="1"/>
                  </a:moveTo>
                  <a:cubicBezTo>
                    <a:pt x="698" y="1"/>
                    <a:pt x="431" y="318"/>
                    <a:pt x="90" y="318"/>
                  </a:cubicBezTo>
                  <a:cubicBezTo>
                    <a:pt x="61" y="318"/>
                    <a:pt x="31" y="315"/>
                    <a:pt x="1" y="310"/>
                  </a:cubicBezTo>
                  <a:lnTo>
                    <a:pt x="1" y="310"/>
                  </a:lnTo>
                  <a:cubicBezTo>
                    <a:pt x="263" y="686"/>
                    <a:pt x="563" y="891"/>
                    <a:pt x="904" y="891"/>
                  </a:cubicBezTo>
                  <a:cubicBezTo>
                    <a:pt x="1140" y="891"/>
                    <a:pt x="1395" y="793"/>
                    <a:pt x="1672" y="585"/>
                  </a:cubicBezTo>
                  <a:cubicBezTo>
                    <a:pt x="1502" y="480"/>
                    <a:pt x="1375" y="332"/>
                    <a:pt x="1312" y="141"/>
                  </a:cubicBezTo>
                  <a:cubicBezTo>
                    <a:pt x="1200" y="39"/>
                    <a:pt x="1094" y="1"/>
                    <a:pt x="993"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04" name="Google Shape;6504;p35"/>
            <p:cNvSpPr/>
            <p:nvPr/>
          </p:nvSpPr>
          <p:spPr>
            <a:xfrm>
              <a:off x="-1596800" y="3771225"/>
              <a:ext cx="32275" cy="39750"/>
            </a:xfrm>
            <a:custGeom>
              <a:avLst/>
              <a:gdLst/>
              <a:ahLst/>
              <a:cxnLst/>
              <a:rect l="l" t="t" r="r" b="b"/>
              <a:pathLst>
                <a:path w="1291" h="1590" extrusionOk="0">
                  <a:moveTo>
                    <a:pt x="275" y="0"/>
                  </a:moveTo>
                  <a:cubicBezTo>
                    <a:pt x="381" y="529"/>
                    <a:pt x="275" y="1079"/>
                    <a:pt x="0" y="1523"/>
                  </a:cubicBezTo>
                  <a:cubicBezTo>
                    <a:pt x="23" y="1568"/>
                    <a:pt x="64" y="1589"/>
                    <a:pt x="107" y="1589"/>
                  </a:cubicBezTo>
                  <a:cubicBezTo>
                    <a:pt x="144" y="1589"/>
                    <a:pt x="183" y="1574"/>
                    <a:pt x="212" y="1544"/>
                  </a:cubicBezTo>
                  <a:cubicBezTo>
                    <a:pt x="466" y="1163"/>
                    <a:pt x="1143" y="994"/>
                    <a:pt x="910" y="360"/>
                  </a:cubicBezTo>
                  <a:cubicBezTo>
                    <a:pt x="868" y="254"/>
                    <a:pt x="1143" y="275"/>
                    <a:pt x="1291" y="254"/>
                  </a:cubicBezTo>
                  <a:cubicBezTo>
                    <a:pt x="1252" y="46"/>
                    <a:pt x="1004" y="38"/>
                    <a:pt x="741" y="38"/>
                  </a:cubicBezTo>
                  <a:cubicBezTo>
                    <a:pt x="719" y="38"/>
                    <a:pt x="697" y="38"/>
                    <a:pt x="675" y="38"/>
                  </a:cubicBezTo>
                  <a:cubicBezTo>
                    <a:pt x="532" y="38"/>
                    <a:pt x="388" y="36"/>
                    <a:pt x="275"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05" name="Google Shape;6505;p35"/>
            <p:cNvSpPr/>
            <p:nvPr/>
          </p:nvSpPr>
          <p:spPr>
            <a:xfrm>
              <a:off x="-1470950" y="3934075"/>
              <a:ext cx="33850" cy="32025"/>
            </a:xfrm>
            <a:custGeom>
              <a:avLst/>
              <a:gdLst/>
              <a:ahLst/>
              <a:cxnLst/>
              <a:rect l="l" t="t" r="r" b="b"/>
              <a:pathLst>
                <a:path w="1354" h="1281" extrusionOk="0">
                  <a:moveTo>
                    <a:pt x="888" y="0"/>
                  </a:moveTo>
                  <a:lnTo>
                    <a:pt x="888" y="0"/>
                  </a:lnTo>
                  <a:cubicBezTo>
                    <a:pt x="508" y="296"/>
                    <a:pt x="212" y="698"/>
                    <a:pt x="0" y="1121"/>
                  </a:cubicBezTo>
                  <a:cubicBezTo>
                    <a:pt x="167" y="1223"/>
                    <a:pt x="318" y="1281"/>
                    <a:pt x="454" y="1281"/>
                  </a:cubicBezTo>
                  <a:cubicBezTo>
                    <a:pt x="628" y="1281"/>
                    <a:pt x="779" y="1187"/>
                    <a:pt x="909" y="973"/>
                  </a:cubicBezTo>
                  <a:cubicBezTo>
                    <a:pt x="761" y="656"/>
                    <a:pt x="1354" y="317"/>
                    <a:pt x="888"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06" name="Google Shape;6506;p35"/>
            <p:cNvSpPr/>
            <p:nvPr/>
          </p:nvSpPr>
          <p:spPr>
            <a:xfrm>
              <a:off x="-1216100" y="4046700"/>
              <a:ext cx="32800" cy="31975"/>
            </a:xfrm>
            <a:custGeom>
              <a:avLst/>
              <a:gdLst/>
              <a:ahLst/>
              <a:cxnLst/>
              <a:rect l="l" t="t" r="r" b="b"/>
              <a:pathLst>
                <a:path w="1312" h="1279" extrusionOk="0">
                  <a:moveTo>
                    <a:pt x="1290" y="0"/>
                  </a:moveTo>
                  <a:cubicBezTo>
                    <a:pt x="783" y="275"/>
                    <a:pt x="317" y="656"/>
                    <a:pt x="0" y="1142"/>
                  </a:cubicBezTo>
                  <a:cubicBezTo>
                    <a:pt x="96" y="1238"/>
                    <a:pt x="189" y="1278"/>
                    <a:pt x="279" y="1278"/>
                  </a:cubicBezTo>
                  <a:cubicBezTo>
                    <a:pt x="666" y="1278"/>
                    <a:pt x="1003" y="544"/>
                    <a:pt x="1311" y="338"/>
                  </a:cubicBezTo>
                  <a:lnTo>
                    <a:pt x="1290" y="0"/>
                  </a:ln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07" name="Google Shape;6507;p35"/>
            <p:cNvSpPr/>
            <p:nvPr/>
          </p:nvSpPr>
          <p:spPr>
            <a:xfrm>
              <a:off x="-2706625" y="4053750"/>
              <a:ext cx="37575" cy="16975"/>
            </a:xfrm>
            <a:custGeom>
              <a:avLst/>
              <a:gdLst/>
              <a:ahLst/>
              <a:cxnLst/>
              <a:rect l="l" t="t" r="r" b="b"/>
              <a:pathLst>
                <a:path w="1503" h="679" extrusionOk="0">
                  <a:moveTo>
                    <a:pt x="819" y="0"/>
                  </a:moveTo>
                  <a:cubicBezTo>
                    <a:pt x="554" y="0"/>
                    <a:pt x="278" y="96"/>
                    <a:pt x="1" y="162"/>
                  </a:cubicBezTo>
                  <a:cubicBezTo>
                    <a:pt x="43" y="183"/>
                    <a:pt x="85" y="204"/>
                    <a:pt x="149" y="204"/>
                  </a:cubicBezTo>
                  <a:cubicBezTo>
                    <a:pt x="350" y="562"/>
                    <a:pt x="493" y="679"/>
                    <a:pt x="642" y="679"/>
                  </a:cubicBezTo>
                  <a:cubicBezTo>
                    <a:pt x="855" y="679"/>
                    <a:pt x="1080" y="443"/>
                    <a:pt x="1502" y="331"/>
                  </a:cubicBezTo>
                  <a:cubicBezTo>
                    <a:pt x="1291" y="79"/>
                    <a:pt x="1060" y="0"/>
                    <a:pt x="819"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08" name="Google Shape;6508;p35"/>
            <p:cNvSpPr/>
            <p:nvPr/>
          </p:nvSpPr>
          <p:spPr>
            <a:xfrm>
              <a:off x="-1211875" y="3838375"/>
              <a:ext cx="33850" cy="28500"/>
            </a:xfrm>
            <a:custGeom>
              <a:avLst/>
              <a:gdLst/>
              <a:ahLst/>
              <a:cxnLst/>
              <a:rect l="l" t="t" r="r" b="b"/>
              <a:pathLst>
                <a:path w="1354" h="1140" extrusionOk="0">
                  <a:moveTo>
                    <a:pt x="994" y="0"/>
                  </a:moveTo>
                  <a:cubicBezTo>
                    <a:pt x="592" y="254"/>
                    <a:pt x="148" y="466"/>
                    <a:pt x="0" y="931"/>
                  </a:cubicBezTo>
                  <a:cubicBezTo>
                    <a:pt x="76" y="1071"/>
                    <a:pt x="113" y="1140"/>
                    <a:pt x="187" y="1140"/>
                  </a:cubicBezTo>
                  <a:cubicBezTo>
                    <a:pt x="258" y="1140"/>
                    <a:pt x="364" y="1076"/>
                    <a:pt x="571" y="952"/>
                  </a:cubicBezTo>
                  <a:cubicBezTo>
                    <a:pt x="762" y="656"/>
                    <a:pt x="1354" y="487"/>
                    <a:pt x="994"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09" name="Google Shape;6509;p35"/>
            <p:cNvSpPr/>
            <p:nvPr/>
          </p:nvSpPr>
          <p:spPr>
            <a:xfrm>
              <a:off x="-771325" y="3734850"/>
              <a:ext cx="38500" cy="23000"/>
            </a:xfrm>
            <a:custGeom>
              <a:avLst/>
              <a:gdLst/>
              <a:ahLst/>
              <a:cxnLst/>
              <a:rect l="l" t="t" r="r" b="b"/>
              <a:pathLst>
                <a:path w="1540" h="920" extrusionOk="0">
                  <a:moveTo>
                    <a:pt x="1165" y="1"/>
                  </a:moveTo>
                  <a:cubicBezTo>
                    <a:pt x="675" y="1"/>
                    <a:pt x="1" y="919"/>
                    <a:pt x="1080" y="919"/>
                  </a:cubicBezTo>
                  <a:cubicBezTo>
                    <a:pt x="1197" y="919"/>
                    <a:pt x="1336" y="908"/>
                    <a:pt x="1497" y="884"/>
                  </a:cubicBezTo>
                  <a:lnTo>
                    <a:pt x="1540" y="609"/>
                  </a:lnTo>
                  <a:cubicBezTo>
                    <a:pt x="1540" y="159"/>
                    <a:pt x="1368" y="1"/>
                    <a:pt x="1165"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10" name="Google Shape;6510;p35"/>
            <p:cNvSpPr/>
            <p:nvPr/>
          </p:nvSpPr>
          <p:spPr>
            <a:xfrm>
              <a:off x="-1220875" y="3861625"/>
              <a:ext cx="25950" cy="29125"/>
            </a:xfrm>
            <a:custGeom>
              <a:avLst/>
              <a:gdLst/>
              <a:ahLst/>
              <a:cxnLst/>
              <a:rect l="l" t="t" r="r" b="b"/>
              <a:pathLst>
                <a:path w="1038" h="1165" extrusionOk="0">
                  <a:moveTo>
                    <a:pt x="360" y="1"/>
                  </a:moveTo>
                  <a:cubicBezTo>
                    <a:pt x="149" y="85"/>
                    <a:pt x="22" y="276"/>
                    <a:pt x="1" y="487"/>
                  </a:cubicBezTo>
                  <a:cubicBezTo>
                    <a:pt x="276" y="572"/>
                    <a:pt x="445" y="868"/>
                    <a:pt x="403" y="1164"/>
                  </a:cubicBezTo>
                  <a:cubicBezTo>
                    <a:pt x="1037" y="1016"/>
                    <a:pt x="487" y="381"/>
                    <a:pt x="931" y="170"/>
                  </a:cubicBezTo>
                  <a:lnTo>
                    <a:pt x="931" y="22"/>
                  </a:lnTo>
                  <a:cubicBezTo>
                    <a:pt x="909" y="15"/>
                    <a:pt x="887" y="11"/>
                    <a:pt x="865" y="11"/>
                  </a:cubicBezTo>
                  <a:cubicBezTo>
                    <a:pt x="755" y="11"/>
                    <a:pt x="645" y="87"/>
                    <a:pt x="535" y="87"/>
                  </a:cubicBezTo>
                  <a:cubicBezTo>
                    <a:pt x="477" y="87"/>
                    <a:pt x="419" y="66"/>
                    <a:pt x="360"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11" name="Google Shape;6511;p35"/>
            <p:cNvSpPr/>
            <p:nvPr/>
          </p:nvSpPr>
          <p:spPr>
            <a:xfrm>
              <a:off x="-1411225" y="3896275"/>
              <a:ext cx="23300" cy="15350"/>
            </a:xfrm>
            <a:custGeom>
              <a:avLst/>
              <a:gdLst/>
              <a:ahLst/>
              <a:cxnLst/>
              <a:rect l="l" t="t" r="r" b="b"/>
              <a:pathLst>
                <a:path w="932" h="614" extrusionOk="0">
                  <a:moveTo>
                    <a:pt x="649" y="0"/>
                  </a:moveTo>
                  <a:cubicBezTo>
                    <a:pt x="410" y="0"/>
                    <a:pt x="184" y="218"/>
                    <a:pt x="1" y="370"/>
                  </a:cubicBezTo>
                  <a:lnTo>
                    <a:pt x="1" y="561"/>
                  </a:lnTo>
                  <a:cubicBezTo>
                    <a:pt x="137" y="595"/>
                    <a:pt x="262" y="613"/>
                    <a:pt x="374" y="613"/>
                  </a:cubicBezTo>
                  <a:cubicBezTo>
                    <a:pt x="680" y="613"/>
                    <a:pt x="885" y="473"/>
                    <a:pt x="932" y="116"/>
                  </a:cubicBezTo>
                  <a:cubicBezTo>
                    <a:pt x="837" y="33"/>
                    <a:pt x="742" y="0"/>
                    <a:pt x="649"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12" name="Google Shape;6512;p35"/>
            <p:cNvSpPr/>
            <p:nvPr/>
          </p:nvSpPr>
          <p:spPr>
            <a:xfrm>
              <a:off x="-788900" y="3743725"/>
              <a:ext cx="26375" cy="19075"/>
            </a:xfrm>
            <a:custGeom>
              <a:avLst/>
              <a:gdLst/>
              <a:ahLst/>
              <a:cxnLst/>
              <a:rect l="l" t="t" r="r" b="b"/>
              <a:pathLst>
                <a:path w="1055" h="763" extrusionOk="0">
                  <a:moveTo>
                    <a:pt x="889" y="1"/>
                  </a:moveTo>
                  <a:lnTo>
                    <a:pt x="889" y="1"/>
                  </a:lnTo>
                  <a:cubicBezTo>
                    <a:pt x="572" y="64"/>
                    <a:pt x="255" y="191"/>
                    <a:pt x="1" y="402"/>
                  </a:cubicBezTo>
                  <a:cubicBezTo>
                    <a:pt x="170" y="466"/>
                    <a:pt x="170" y="614"/>
                    <a:pt x="191" y="762"/>
                  </a:cubicBezTo>
                  <a:cubicBezTo>
                    <a:pt x="196" y="762"/>
                    <a:pt x="201" y="763"/>
                    <a:pt x="206" y="763"/>
                  </a:cubicBezTo>
                  <a:cubicBezTo>
                    <a:pt x="450" y="763"/>
                    <a:pt x="1055" y="290"/>
                    <a:pt x="889"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13" name="Google Shape;6513;p35"/>
            <p:cNvSpPr/>
            <p:nvPr/>
          </p:nvSpPr>
          <p:spPr>
            <a:xfrm>
              <a:off x="-761400" y="3741600"/>
              <a:ext cx="23825" cy="20050"/>
            </a:xfrm>
            <a:custGeom>
              <a:avLst/>
              <a:gdLst/>
              <a:ahLst/>
              <a:cxnLst/>
              <a:rect l="l" t="t" r="r" b="b"/>
              <a:pathLst>
                <a:path w="953" h="802" extrusionOk="0">
                  <a:moveTo>
                    <a:pt x="212" y="1"/>
                  </a:moveTo>
                  <a:lnTo>
                    <a:pt x="1" y="43"/>
                  </a:lnTo>
                  <a:cubicBezTo>
                    <a:pt x="32" y="422"/>
                    <a:pt x="64" y="802"/>
                    <a:pt x="439" y="802"/>
                  </a:cubicBezTo>
                  <a:cubicBezTo>
                    <a:pt x="566" y="802"/>
                    <a:pt x="733" y="758"/>
                    <a:pt x="952" y="657"/>
                  </a:cubicBezTo>
                  <a:cubicBezTo>
                    <a:pt x="635" y="487"/>
                    <a:pt x="106" y="509"/>
                    <a:pt x="212"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14" name="Google Shape;6514;p35"/>
            <p:cNvSpPr/>
            <p:nvPr/>
          </p:nvSpPr>
          <p:spPr>
            <a:xfrm>
              <a:off x="-752400" y="3729450"/>
              <a:ext cx="32275" cy="20650"/>
            </a:xfrm>
            <a:custGeom>
              <a:avLst/>
              <a:gdLst/>
              <a:ahLst/>
              <a:cxnLst/>
              <a:rect l="l" t="t" r="r" b="b"/>
              <a:pathLst>
                <a:path w="1291" h="826" extrusionOk="0">
                  <a:moveTo>
                    <a:pt x="381" y="0"/>
                  </a:moveTo>
                  <a:cubicBezTo>
                    <a:pt x="190" y="0"/>
                    <a:pt x="21" y="149"/>
                    <a:pt x="0" y="339"/>
                  </a:cubicBezTo>
                  <a:cubicBezTo>
                    <a:pt x="39" y="337"/>
                    <a:pt x="76" y="336"/>
                    <a:pt x="113" y="336"/>
                  </a:cubicBezTo>
                  <a:cubicBezTo>
                    <a:pt x="479" y="336"/>
                    <a:pt x="744" y="441"/>
                    <a:pt x="783" y="825"/>
                  </a:cubicBezTo>
                  <a:cubicBezTo>
                    <a:pt x="1290" y="318"/>
                    <a:pt x="529" y="275"/>
                    <a:pt x="381"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15" name="Google Shape;6515;p35"/>
            <p:cNvSpPr/>
            <p:nvPr/>
          </p:nvSpPr>
          <p:spPr>
            <a:xfrm>
              <a:off x="-1687225" y="3817225"/>
              <a:ext cx="15900" cy="16400"/>
            </a:xfrm>
            <a:custGeom>
              <a:avLst/>
              <a:gdLst/>
              <a:ahLst/>
              <a:cxnLst/>
              <a:rect l="l" t="t" r="r" b="b"/>
              <a:pathLst>
                <a:path w="636" h="656" extrusionOk="0">
                  <a:moveTo>
                    <a:pt x="635" y="0"/>
                  </a:moveTo>
                  <a:cubicBezTo>
                    <a:pt x="1" y="212"/>
                    <a:pt x="297" y="444"/>
                    <a:pt x="635" y="656"/>
                  </a:cubicBezTo>
                  <a:lnTo>
                    <a:pt x="635" y="0"/>
                  </a:ln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16" name="Google Shape;6516;p35"/>
            <p:cNvSpPr/>
            <p:nvPr/>
          </p:nvSpPr>
          <p:spPr>
            <a:xfrm>
              <a:off x="-2011875" y="3793675"/>
              <a:ext cx="15900" cy="15650"/>
            </a:xfrm>
            <a:custGeom>
              <a:avLst/>
              <a:gdLst/>
              <a:ahLst/>
              <a:cxnLst/>
              <a:rect l="l" t="t" r="r" b="b"/>
              <a:pathLst>
                <a:path w="636" h="626" extrusionOk="0">
                  <a:moveTo>
                    <a:pt x="209" y="1"/>
                  </a:moveTo>
                  <a:cubicBezTo>
                    <a:pt x="86" y="1"/>
                    <a:pt x="1" y="38"/>
                    <a:pt x="65" y="139"/>
                  </a:cubicBezTo>
                  <a:cubicBezTo>
                    <a:pt x="86" y="350"/>
                    <a:pt x="65" y="604"/>
                    <a:pt x="445" y="625"/>
                  </a:cubicBezTo>
                  <a:cubicBezTo>
                    <a:pt x="340" y="414"/>
                    <a:pt x="149" y="181"/>
                    <a:pt x="636" y="139"/>
                  </a:cubicBezTo>
                  <a:cubicBezTo>
                    <a:pt x="600" y="66"/>
                    <a:pt x="371" y="1"/>
                    <a:pt x="209"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17" name="Google Shape;6517;p35"/>
            <p:cNvSpPr/>
            <p:nvPr/>
          </p:nvSpPr>
          <p:spPr>
            <a:xfrm>
              <a:off x="-1358350" y="3914500"/>
              <a:ext cx="10075" cy="24350"/>
            </a:xfrm>
            <a:custGeom>
              <a:avLst/>
              <a:gdLst/>
              <a:ahLst/>
              <a:cxnLst/>
              <a:rect l="l" t="t" r="r" b="b"/>
              <a:pathLst>
                <a:path w="403" h="974" extrusionOk="0">
                  <a:moveTo>
                    <a:pt x="255" y="1"/>
                  </a:moveTo>
                  <a:lnTo>
                    <a:pt x="255" y="1"/>
                  </a:lnTo>
                  <a:cubicBezTo>
                    <a:pt x="1" y="297"/>
                    <a:pt x="170" y="635"/>
                    <a:pt x="128" y="974"/>
                  </a:cubicBezTo>
                  <a:cubicBezTo>
                    <a:pt x="403" y="656"/>
                    <a:pt x="255" y="318"/>
                    <a:pt x="255"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18" name="Google Shape;6518;p35"/>
            <p:cNvSpPr/>
            <p:nvPr/>
          </p:nvSpPr>
          <p:spPr>
            <a:xfrm>
              <a:off x="-1730575" y="4086875"/>
              <a:ext cx="7950" cy="25400"/>
            </a:xfrm>
            <a:custGeom>
              <a:avLst/>
              <a:gdLst/>
              <a:ahLst/>
              <a:cxnLst/>
              <a:rect l="l" t="t" r="r" b="b"/>
              <a:pathLst>
                <a:path w="318" h="1016" extrusionOk="0">
                  <a:moveTo>
                    <a:pt x="318" y="0"/>
                  </a:moveTo>
                  <a:cubicBezTo>
                    <a:pt x="1" y="170"/>
                    <a:pt x="254" y="445"/>
                    <a:pt x="149" y="656"/>
                  </a:cubicBezTo>
                  <a:lnTo>
                    <a:pt x="297" y="1016"/>
                  </a:lnTo>
                  <a:cubicBezTo>
                    <a:pt x="318" y="677"/>
                    <a:pt x="318" y="339"/>
                    <a:pt x="318"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19" name="Google Shape;6519;p35"/>
            <p:cNvSpPr/>
            <p:nvPr/>
          </p:nvSpPr>
          <p:spPr>
            <a:xfrm>
              <a:off x="-2407350" y="4106975"/>
              <a:ext cx="7425" cy="21175"/>
            </a:xfrm>
            <a:custGeom>
              <a:avLst/>
              <a:gdLst/>
              <a:ahLst/>
              <a:cxnLst/>
              <a:rect l="l" t="t" r="r" b="b"/>
              <a:pathLst>
                <a:path w="297" h="847" extrusionOk="0">
                  <a:moveTo>
                    <a:pt x="296" y="0"/>
                  </a:moveTo>
                  <a:lnTo>
                    <a:pt x="106" y="148"/>
                  </a:lnTo>
                  <a:cubicBezTo>
                    <a:pt x="148" y="381"/>
                    <a:pt x="0" y="656"/>
                    <a:pt x="254" y="846"/>
                  </a:cubicBezTo>
                  <a:cubicBezTo>
                    <a:pt x="275" y="550"/>
                    <a:pt x="275" y="275"/>
                    <a:pt x="296"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20" name="Google Shape;6520;p35"/>
            <p:cNvSpPr/>
            <p:nvPr/>
          </p:nvSpPr>
          <p:spPr>
            <a:xfrm>
              <a:off x="-2381450" y="4102725"/>
              <a:ext cx="34000" cy="20125"/>
            </a:xfrm>
            <a:custGeom>
              <a:avLst/>
              <a:gdLst/>
              <a:ahLst/>
              <a:cxnLst/>
              <a:rect l="l" t="t" r="r" b="b"/>
              <a:pathLst>
                <a:path w="1360" h="805" extrusionOk="0">
                  <a:moveTo>
                    <a:pt x="402" y="1"/>
                  </a:moveTo>
                  <a:cubicBezTo>
                    <a:pt x="198" y="1"/>
                    <a:pt x="7" y="163"/>
                    <a:pt x="1" y="635"/>
                  </a:cubicBezTo>
                  <a:lnTo>
                    <a:pt x="170" y="805"/>
                  </a:lnTo>
                  <a:cubicBezTo>
                    <a:pt x="1359" y="776"/>
                    <a:pt x="848" y="1"/>
                    <a:pt x="402"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21" name="Google Shape;6521;p35"/>
            <p:cNvSpPr/>
            <p:nvPr/>
          </p:nvSpPr>
          <p:spPr>
            <a:xfrm>
              <a:off x="-1025775" y="3585100"/>
              <a:ext cx="56600" cy="38700"/>
            </a:xfrm>
            <a:custGeom>
              <a:avLst/>
              <a:gdLst/>
              <a:ahLst/>
              <a:cxnLst/>
              <a:rect l="l" t="t" r="r" b="b"/>
              <a:pathLst>
                <a:path w="2264" h="1548" extrusionOk="0">
                  <a:moveTo>
                    <a:pt x="1312" y="1"/>
                  </a:moveTo>
                  <a:cubicBezTo>
                    <a:pt x="995" y="403"/>
                    <a:pt x="1" y="931"/>
                    <a:pt x="508" y="1481"/>
                  </a:cubicBezTo>
                  <a:cubicBezTo>
                    <a:pt x="588" y="1527"/>
                    <a:pt x="664" y="1547"/>
                    <a:pt x="739" y="1547"/>
                  </a:cubicBezTo>
                  <a:cubicBezTo>
                    <a:pt x="1142" y="1547"/>
                    <a:pt x="1487" y="962"/>
                    <a:pt x="1862" y="783"/>
                  </a:cubicBezTo>
                  <a:cubicBezTo>
                    <a:pt x="2264" y="233"/>
                    <a:pt x="1672" y="170"/>
                    <a:pt x="1312"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22" name="Google Shape;6522;p35"/>
            <p:cNvSpPr/>
            <p:nvPr/>
          </p:nvSpPr>
          <p:spPr>
            <a:xfrm>
              <a:off x="-1048500" y="3593025"/>
              <a:ext cx="32275" cy="32750"/>
            </a:xfrm>
            <a:custGeom>
              <a:avLst/>
              <a:gdLst/>
              <a:ahLst/>
              <a:cxnLst/>
              <a:rect l="l" t="t" r="r" b="b"/>
              <a:pathLst>
                <a:path w="1291" h="1310" extrusionOk="0">
                  <a:moveTo>
                    <a:pt x="931" y="1"/>
                  </a:moveTo>
                  <a:cubicBezTo>
                    <a:pt x="656" y="445"/>
                    <a:pt x="868" y="1164"/>
                    <a:pt x="0" y="1291"/>
                  </a:cubicBezTo>
                  <a:cubicBezTo>
                    <a:pt x="113" y="1303"/>
                    <a:pt x="212" y="1309"/>
                    <a:pt x="297" y="1309"/>
                  </a:cubicBezTo>
                  <a:cubicBezTo>
                    <a:pt x="1237" y="1309"/>
                    <a:pt x="651" y="602"/>
                    <a:pt x="1291"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23" name="Google Shape;6523;p35"/>
            <p:cNvSpPr/>
            <p:nvPr/>
          </p:nvSpPr>
          <p:spPr>
            <a:xfrm>
              <a:off x="-1034750" y="3661250"/>
              <a:ext cx="18525" cy="11650"/>
            </a:xfrm>
            <a:custGeom>
              <a:avLst/>
              <a:gdLst/>
              <a:ahLst/>
              <a:cxnLst/>
              <a:rect l="l" t="t" r="r" b="b"/>
              <a:pathLst>
                <a:path w="741" h="466" extrusionOk="0">
                  <a:moveTo>
                    <a:pt x="741" y="0"/>
                  </a:moveTo>
                  <a:cubicBezTo>
                    <a:pt x="423" y="0"/>
                    <a:pt x="148" y="191"/>
                    <a:pt x="0" y="466"/>
                  </a:cubicBezTo>
                  <a:cubicBezTo>
                    <a:pt x="339" y="423"/>
                    <a:pt x="677" y="381"/>
                    <a:pt x="741"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24" name="Google Shape;6524;p35"/>
            <p:cNvSpPr/>
            <p:nvPr/>
          </p:nvSpPr>
          <p:spPr>
            <a:xfrm>
              <a:off x="-1062775" y="3625300"/>
              <a:ext cx="14300" cy="19575"/>
            </a:xfrm>
            <a:custGeom>
              <a:avLst/>
              <a:gdLst/>
              <a:ahLst/>
              <a:cxnLst/>
              <a:rect l="l" t="t" r="r" b="b"/>
              <a:pathLst>
                <a:path w="572" h="783" extrusionOk="0">
                  <a:moveTo>
                    <a:pt x="571" y="0"/>
                  </a:moveTo>
                  <a:lnTo>
                    <a:pt x="571" y="0"/>
                  </a:lnTo>
                  <a:cubicBezTo>
                    <a:pt x="254" y="148"/>
                    <a:pt x="43" y="444"/>
                    <a:pt x="0" y="783"/>
                  </a:cubicBezTo>
                  <a:cubicBezTo>
                    <a:pt x="318" y="635"/>
                    <a:pt x="529" y="338"/>
                    <a:pt x="571"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25" name="Google Shape;6525;p35"/>
            <p:cNvSpPr/>
            <p:nvPr/>
          </p:nvSpPr>
          <p:spPr>
            <a:xfrm>
              <a:off x="-822725" y="3762225"/>
              <a:ext cx="85150" cy="50825"/>
            </a:xfrm>
            <a:custGeom>
              <a:avLst/>
              <a:gdLst/>
              <a:ahLst/>
              <a:cxnLst/>
              <a:rect l="l" t="t" r="r" b="b"/>
              <a:pathLst>
                <a:path w="3406" h="2033" extrusionOk="0">
                  <a:moveTo>
                    <a:pt x="1735" y="1"/>
                  </a:moveTo>
                  <a:cubicBezTo>
                    <a:pt x="1671" y="1"/>
                    <a:pt x="1608" y="1"/>
                    <a:pt x="1544" y="22"/>
                  </a:cubicBezTo>
                  <a:cubicBezTo>
                    <a:pt x="1312" y="614"/>
                    <a:pt x="931" y="1143"/>
                    <a:pt x="466" y="1566"/>
                  </a:cubicBezTo>
                  <a:cubicBezTo>
                    <a:pt x="318" y="1693"/>
                    <a:pt x="0" y="1777"/>
                    <a:pt x="191" y="1989"/>
                  </a:cubicBezTo>
                  <a:cubicBezTo>
                    <a:pt x="289" y="2019"/>
                    <a:pt x="384" y="2032"/>
                    <a:pt x="474" y="2032"/>
                  </a:cubicBezTo>
                  <a:cubicBezTo>
                    <a:pt x="1371" y="2032"/>
                    <a:pt x="1894" y="692"/>
                    <a:pt x="2996" y="692"/>
                  </a:cubicBezTo>
                  <a:cubicBezTo>
                    <a:pt x="3040" y="692"/>
                    <a:pt x="3084" y="694"/>
                    <a:pt x="3130" y="699"/>
                  </a:cubicBezTo>
                  <a:cubicBezTo>
                    <a:pt x="3384" y="699"/>
                    <a:pt x="3384" y="360"/>
                    <a:pt x="3405" y="149"/>
                  </a:cubicBezTo>
                  <a:lnTo>
                    <a:pt x="3405" y="149"/>
                  </a:lnTo>
                  <a:cubicBezTo>
                    <a:pt x="3072" y="322"/>
                    <a:pt x="2514" y="632"/>
                    <a:pt x="2133" y="632"/>
                  </a:cubicBezTo>
                  <a:cubicBezTo>
                    <a:pt x="1863" y="632"/>
                    <a:pt x="1682" y="475"/>
                    <a:pt x="1735"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26" name="Google Shape;6526;p35"/>
            <p:cNvSpPr/>
            <p:nvPr/>
          </p:nvSpPr>
          <p:spPr>
            <a:xfrm>
              <a:off x="-2451200" y="3912425"/>
              <a:ext cx="70300" cy="49250"/>
            </a:xfrm>
            <a:custGeom>
              <a:avLst/>
              <a:gdLst/>
              <a:ahLst/>
              <a:cxnLst/>
              <a:rect l="l" t="t" r="r" b="b"/>
              <a:pathLst>
                <a:path w="2812" h="1970" extrusionOk="0">
                  <a:moveTo>
                    <a:pt x="668" y="0"/>
                  </a:moveTo>
                  <a:cubicBezTo>
                    <a:pt x="0" y="0"/>
                    <a:pt x="860" y="606"/>
                    <a:pt x="485" y="1247"/>
                  </a:cubicBezTo>
                  <a:cubicBezTo>
                    <a:pt x="633" y="1522"/>
                    <a:pt x="422" y="1881"/>
                    <a:pt x="845" y="1945"/>
                  </a:cubicBezTo>
                  <a:cubicBezTo>
                    <a:pt x="927" y="1960"/>
                    <a:pt x="1009" y="1969"/>
                    <a:pt x="1087" y="1969"/>
                  </a:cubicBezTo>
                  <a:cubicBezTo>
                    <a:pt x="1335" y="1969"/>
                    <a:pt x="1552" y="1879"/>
                    <a:pt x="1649" y="1606"/>
                  </a:cubicBezTo>
                  <a:cubicBezTo>
                    <a:pt x="2008" y="1099"/>
                    <a:pt x="2812" y="845"/>
                    <a:pt x="2072" y="253"/>
                  </a:cubicBezTo>
                  <a:cubicBezTo>
                    <a:pt x="1331" y="76"/>
                    <a:pt x="904" y="0"/>
                    <a:pt x="668"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27" name="Google Shape;6527;p35"/>
            <p:cNvSpPr/>
            <p:nvPr/>
          </p:nvSpPr>
          <p:spPr>
            <a:xfrm>
              <a:off x="-1211350" y="3866225"/>
              <a:ext cx="37025" cy="40175"/>
            </a:xfrm>
            <a:custGeom>
              <a:avLst/>
              <a:gdLst/>
              <a:ahLst/>
              <a:cxnLst/>
              <a:rect l="l" t="t" r="r" b="b"/>
              <a:pathLst>
                <a:path w="1481" h="1607" extrusionOk="0">
                  <a:moveTo>
                    <a:pt x="639" y="1"/>
                  </a:moveTo>
                  <a:cubicBezTo>
                    <a:pt x="52" y="1"/>
                    <a:pt x="322" y="719"/>
                    <a:pt x="0" y="980"/>
                  </a:cubicBezTo>
                  <a:cubicBezTo>
                    <a:pt x="0" y="1170"/>
                    <a:pt x="0" y="1382"/>
                    <a:pt x="0" y="1593"/>
                  </a:cubicBezTo>
                  <a:cubicBezTo>
                    <a:pt x="64" y="1602"/>
                    <a:pt x="126" y="1607"/>
                    <a:pt x="186" y="1607"/>
                  </a:cubicBezTo>
                  <a:cubicBezTo>
                    <a:pt x="684" y="1607"/>
                    <a:pt x="1066" y="1317"/>
                    <a:pt x="1481" y="1128"/>
                  </a:cubicBezTo>
                  <a:cubicBezTo>
                    <a:pt x="614" y="959"/>
                    <a:pt x="381" y="599"/>
                    <a:pt x="741" y="7"/>
                  </a:cubicBezTo>
                  <a:cubicBezTo>
                    <a:pt x="704" y="3"/>
                    <a:pt x="670" y="1"/>
                    <a:pt x="639"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28" name="Google Shape;6528;p35"/>
            <p:cNvSpPr/>
            <p:nvPr/>
          </p:nvSpPr>
          <p:spPr>
            <a:xfrm>
              <a:off x="-1616475" y="3809175"/>
              <a:ext cx="24450" cy="8600"/>
            </a:xfrm>
            <a:custGeom>
              <a:avLst/>
              <a:gdLst/>
              <a:ahLst/>
              <a:cxnLst/>
              <a:rect l="l" t="t" r="r" b="b"/>
              <a:pathLst>
                <a:path w="978" h="344" extrusionOk="0">
                  <a:moveTo>
                    <a:pt x="682" y="0"/>
                  </a:moveTo>
                  <a:cubicBezTo>
                    <a:pt x="426" y="0"/>
                    <a:pt x="0" y="69"/>
                    <a:pt x="238" y="343"/>
                  </a:cubicBezTo>
                  <a:cubicBezTo>
                    <a:pt x="555" y="343"/>
                    <a:pt x="830" y="301"/>
                    <a:pt x="978" y="5"/>
                  </a:cubicBezTo>
                  <a:lnTo>
                    <a:pt x="787" y="5"/>
                  </a:lnTo>
                  <a:cubicBezTo>
                    <a:pt x="759" y="2"/>
                    <a:pt x="723" y="0"/>
                    <a:pt x="682"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29" name="Google Shape;6529;p35"/>
            <p:cNvSpPr/>
            <p:nvPr/>
          </p:nvSpPr>
          <p:spPr>
            <a:xfrm>
              <a:off x="-1698850" y="4050400"/>
              <a:ext cx="28050" cy="32275"/>
            </a:xfrm>
            <a:custGeom>
              <a:avLst/>
              <a:gdLst/>
              <a:ahLst/>
              <a:cxnLst/>
              <a:rect l="l" t="t" r="r" b="b"/>
              <a:pathLst>
                <a:path w="1122" h="1291" extrusionOk="0">
                  <a:moveTo>
                    <a:pt x="1122" y="0"/>
                  </a:moveTo>
                  <a:lnTo>
                    <a:pt x="1122" y="0"/>
                  </a:lnTo>
                  <a:cubicBezTo>
                    <a:pt x="170" y="64"/>
                    <a:pt x="297" y="825"/>
                    <a:pt x="1" y="1290"/>
                  </a:cubicBezTo>
                  <a:cubicBezTo>
                    <a:pt x="614" y="1036"/>
                    <a:pt x="825" y="508"/>
                    <a:pt x="1122"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30" name="Google Shape;6530;p35"/>
            <p:cNvSpPr/>
            <p:nvPr/>
          </p:nvSpPr>
          <p:spPr>
            <a:xfrm>
              <a:off x="-1718400" y="4083175"/>
              <a:ext cx="19575" cy="23825"/>
            </a:xfrm>
            <a:custGeom>
              <a:avLst/>
              <a:gdLst/>
              <a:ahLst/>
              <a:cxnLst/>
              <a:rect l="l" t="t" r="r" b="b"/>
              <a:pathLst>
                <a:path w="783" h="953" extrusionOk="0">
                  <a:moveTo>
                    <a:pt x="613" y="0"/>
                  </a:moveTo>
                  <a:cubicBezTo>
                    <a:pt x="254" y="381"/>
                    <a:pt x="0" y="741"/>
                    <a:pt x="783" y="952"/>
                  </a:cubicBezTo>
                  <a:cubicBezTo>
                    <a:pt x="783" y="635"/>
                    <a:pt x="783" y="318"/>
                    <a:pt x="783"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31" name="Google Shape;6531;p35"/>
            <p:cNvSpPr/>
            <p:nvPr/>
          </p:nvSpPr>
          <p:spPr>
            <a:xfrm>
              <a:off x="-1196025" y="4057500"/>
              <a:ext cx="44975" cy="32750"/>
            </a:xfrm>
            <a:custGeom>
              <a:avLst/>
              <a:gdLst/>
              <a:ahLst/>
              <a:cxnLst/>
              <a:rect l="l" t="t" r="r" b="b"/>
              <a:pathLst>
                <a:path w="1799" h="1310" extrusionOk="0">
                  <a:moveTo>
                    <a:pt x="1125" y="0"/>
                  </a:moveTo>
                  <a:cubicBezTo>
                    <a:pt x="1086" y="0"/>
                    <a:pt x="1049" y="15"/>
                    <a:pt x="1016" y="54"/>
                  </a:cubicBezTo>
                  <a:cubicBezTo>
                    <a:pt x="868" y="393"/>
                    <a:pt x="1" y="1070"/>
                    <a:pt x="508" y="1302"/>
                  </a:cubicBezTo>
                  <a:cubicBezTo>
                    <a:pt x="550" y="1307"/>
                    <a:pt x="589" y="1309"/>
                    <a:pt x="627" y="1309"/>
                  </a:cubicBezTo>
                  <a:cubicBezTo>
                    <a:pt x="1094" y="1309"/>
                    <a:pt x="1315" y="964"/>
                    <a:pt x="1608" y="710"/>
                  </a:cubicBezTo>
                  <a:cubicBezTo>
                    <a:pt x="1608" y="499"/>
                    <a:pt x="1798" y="245"/>
                    <a:pt x="1397" y="118"/>
                  </a:cubicBezTo>
                  <a:cubicBezTo>
                    <a:pt x="1309" y="74"/>
                    <a:pt x="1211" y="0"/>
                    <a:pt x="1125"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32" name="Google Shape;6532;p35"/>
            <p:cNvSpPr/>
            <p:nvPr/>
          </p:nvSpPr>
          <p:spPr>
            <a:xfrm>
              <a:off x="-2024025" y="3873275"/>
              <a:ext cx="18525" cy="32275"/>
            </a:xfrm>
            <a:custGeom>
              <a:avLst/>
              <a:gdLst/>
              <a:ahLst/>
              <a:cxnLst/>
              <a:rect l="l" t="t" r="r" b="b"/>
              <a:pathLst>
                <a:path w="741" h="1291" extrusionOk="0">
                  <a:moveTo>
                    <a:pt x="741" y="0"/>
                  </a:moveTo>
                  <a:lnTo>
                    <a:pt x="741" y="0"/>
                  </a:lnTo>
                  <a:cubicBezTo>
                    <a:pt x="360" y="338"/>
                    <a:pt x="85" y="783"/>
                    <a:pt x="1" y="1290"/>
                  </a:cubicBezTo>
                  <a:lnTo>
                    <a:pt x="572" y="1290"/>
                  </a:lnTo>
                  <a:cubicBezTo>
                    <a:pt x="466" y="846"/>
                    <a:pt x="741" y="444"/>
                    <a:pt x="741"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33" name="Google Shape;6533;p35"/>
            <p:cNvSpPr/>
            <p:nvPr/>
          </p:nvSpPr>
          <p:spPr>
            <a:xfrm>
              <a:off x="-1996000" y="3841550"/>
              <a:ext cx="14300" cy="19575"/>
            </a:xfrm>
            <a:custGeom>
              <a:avLst/>
              <a:gdLst/>
              <a:ahLst/>
              <a:cxnLst/>
              <a:rect l="l" t="t" r="r" b="b"/>
              <a:pathLst>
                <a:path w="572" h="783" extrusionOk="0">
                  <a:moveTo>
                    <a:pt x="170" y="0"/>
                  </a:moveTo>
                  <a:cubicBezTo>
                    <a:pt x="212" y="275"/>
                    <a:pt x="149" y="550"/>
                    <a:pt x="1" y="783"/>
                  </a:cubicBezTo>
                  <a:cubicBezTo>
                    <a:pt x="572" y="613"/>
                    <a:pt x="445" y="317"/>
                    <a:pt x="170"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34" name="Google Shape;6534;p35"/>
            <p:cNvSpPr/>
            <p:nvPr/>
          </p:nvSpPr>
          <p:spPr>
            <a:xfrm>
              <a:off x="-1996000" y="3813000"/>
              <a:ext cx="14300" cy="12175"/>
            </a:xfrm>
            <a:custGeom>
              <a:avLst/>
              <a:gdLst/>
              <a:ahLst/>
              <a:cxnLst/>
              <a:rect l="l" t="t" r="r" b="b"/>
              <a:pathLst>
                <a:path w="572" h="487" extrusionOk="0">
                  <a:moveTo>
                    <a:pt x="1" y="0"/>
                  </a:moveTo>
                  <a:lnTo>
                    <a:pt x="1" y="487"/>
                  </a:lnTo>
                  <a:cubicBezTo>
                    <a:pt x="276" y="317"/>
                    <a:pt x="572" y="169"/>
                    <a:pt x="1"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35" name="Google Shape;6535;p35"/>
            <p:cNvSpPr/>
            <p:nvPr/>
          </p:nvSpPr>
          <p:spPr>
            <a:xfrm>
              <a:off x="-2718775" y="4110675"/>
              <a:ext cx="26450" cy="19575"/>
            </a:xfrm>
            <a:custGeom>
              <a:avLst/>
              <a:gdLst/>
              <a:ahLst/>
              <a:cxnLst/>
              <a:rect l="l" t="t" r="r" b="b"/>
              <a:pathLst>
                <a:path w="1058" h="783" extrusionOk="0">
                  <a:moveTo>
                    <a:pt x="1058" y="0"/>
                  </a:moveTo>
                  <a:lnTo>
                    <a:pt x="487" y="148"/>
                  </a:lnTo>
                  <a:cubicBezTo>
                    <a:pt x="0" y="254"/>
                    <a:pt x="127" y="550"/>
                    <a:pt x="296" y="783"/>
                  </a:cubicBezTo>
                  <a:cubicBezTo>
                    <a:pt x="508" y="487"/>
                    <a:pt x="952" y="360"/>
                    <a:pt x="1058"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36" name="Google Shape;6536;p35"/>
            <p:cNvSpPr/>
            <p:nvPr/>
          </p:nvSpPr>
          <p:spPr>
            <a:xfrm>
              <a:off x="-2279400" y="3740550"/>
              <a:ext cx="28050" cy="20800"/>
            </a:xfrm>
            <a:custGeom>
              <a:avLst/>
              <a:gdLst/>
              <a:ahLst/>
              <a:cxnLst/>
              <a:rect l="l" t="t" r="r" b="b"/>
              <a:pathLst>
                <a:path w="1122" h="832" extrusionOk="0">
                  <a:moveTo>
                    <a:pt x="1121" y="1"/>
                  </a:moveTo>
                  <a:lnTo>
                    <a:pt x="1121" y="1"/>
                  </a:lnTo>
                  <a:cubicBezTo>
                    <a:pt x="572" y="85"/>
                    <a:pt x="318" y="466"/>
                    <a:pt x="1" y="804"/>
                  </a:cubicBezTo>
                  <a:cubicBezTo>
                    <a:pt x="98" y="823"/>
                    <a:pt x="186" y="831"/>
                    <a:pt x="265" y="831"/>
                  </a:cubicBezTo>
                  <a:cubicBezTo>
                    <a:pt x="821" y="831"/>
                    <a:pt x="955" y="408"/>
                    <a:pt x="1121"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37" name="Google Shape;6537;p35"/>
            <p:cNvSpPr/>
            <p:nvPr/>
          </p:nvSpPr>
          <p:spPr>
            <a:xfrm>
              <a:off x="-1650200" y="3781800"/>
              <a:ext cx="57650" cy="58225"/>
            </a:xfrm>
            <a:custGeom>
              <a:avLst/>
              <a:gdLst/>
              <a:ahLst/>
              <a:cxnLst/>
              <a:rect l="l" t="t" r="r" b="b"/>
              <a:pathLst>
                <a:path w="2306" h="2329" extrusionOk="0">
                  <a:moveTo>
                    <a:pt x="1587" y="0"/>
                  </a:moveTo>
                  <a:cubicBezTo>
                    <a:pt x="1333" y="254"/>
                    <a:pt x="1227" y="614"/>
                    <a:pt x="846" y="783"/>
                  </a:cubicBezTo>
                  <a:cubicBezTo>
                    <a:pt x="593" y="1037"/>
                    <a:pt x="931" y="1460"/>
                    <a:pt x="466" y="1692"/>
                  </a:cubicBezTo>
                  <a:cubicBezTo>
                    <a:pt x="275" y="1777"/>
                    <a:pt x="0" y="2073"/>
                    <a:pt x="360" y="2263"/>
                  </a:cubicBezTo>
                  <a:cubicBezTo>
                    <a:pt x="440" y="2309"/>
                    <a:pt x="518" y="2328"/>
                    <a:pt x="594" y="2328"/>
                  </a:cubicBezTo>
                  <a:cubicBezTo>
                    <a:pt x="801" y="2328"/>
                    <a:pt x="994" y="2185"/>
                    <a:pt x="1164" y="2031"/>
                  </a:cubicBezTo>
                  <a:cubicBezTo>
                    <a:pt x="1375" y="1650"/>
                    <a:pt x="1269" y="1354"/>
                    <a:pt x="1777" y="1121"/>
                  </a:cubicBezTo>
                  <a:cubicBezTo>
                    <a:pt x="2136" y="677"/>
                    <a:pt x="2306" y="275"/>
                    <a:pt x="1587"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38" name="Google Shape;6538;p35"/>
            <p:cNvSpPr/>
            <p:nvPr/>
          </p:nvSpPr>
          <p:spPr>
            <a:xfrm>
              <a:off x="-1660175" y="3801025"/>
              <a:ext cx="49650" cy="40725"/>
            </a:xfrm>
            <a:custGeom>
              <a:avLst/>
              <a:gdLst/>
              <a:ahLst/>
              <a:cxnLst/>
              <a:rect l="l" t="t" r="r" b="b"/>
              <a:pathLst>
                <a:path w="1986" h="1629" extrusionOk="0">
                  <a:moveTo>
                    <a:pt x="1024" y="1"/>
                  </a:moveTo>
                  <a:cubicBezTo>
                    <a:pt x="1" y="1"/>
                    <a:pt x="1139" y="1040"/>
                    <a:pt x="463" y="1219"/>
                  </a:cubicBezTo>
                  <a:cubicBezTo>
                    <a:pt x="173" y="1432"/>
                    <a:pt x="554" y="1627"/>
                    <a:pt x="831" y="1627"/>
                  </a:cubicBezTo>
                  <a:cubicBezTo>
                    <a:pt x="858" y="1627"/>
                    <a:pt x="883" y="1625"/>
                    <a:pt x="907" y="1621"/>
                  </a:cubicBezTo>
                  <a:cubicBezTo>
                    <a:pt x="955" y="1626"/>
                    <a:pt x="1000" y="1629"/>
                    <a:pt x="1042" y="1629"/>
                  </a:cubicBezTo>
                  <a:cubicBezTo>
                    <a:pt x="1709" y="1629"/>
                    <a:pt x="1707" y="1027"/>
                    <a:pt x="1986" y="669"/>
                  </a:cubicBezTo>
                  <a:lnTo>
                    <a:pt x="1986" y="500"/>
                  </a:lnTo>
                  <a:cubicBezTo>
                    <a:pt x="1436" y="543"/>
                    <a:pt x="1711" y="1050"/>
                    <a:pt x="1415" y="1240"/>
                  </a:cubicBezTo>
                  <a:cubicBezTo>
                    <a:pt x="1285" y="1321"/>
                    <a:pt x="1156" y="1452"/>
                    <a:pt x="1007" y="1452"/>
                  </a:cubicBezTo>
                  <a:cubicBezTo>
                    <a:pt x="962" y="1452"/>
                    <a:pt x="914" y="1439"/>
                    <a:pt x="865" y="1410"/>
                  </a:cubicBezTo>
                  <a:cubicBezTo>
                    <a:pt x="421" y="1114"/>
                    <a:pt x="1563" y="775"/>
                    <a:pt x="1245" y="14"/>
                  </a:cubicBezTo>
                  <a:cubicBezTo>
                    <a:pt x="1162" y="5"/>
                    <a:pt x="1089" y="1"/>
                    <a:pt x="1024"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39" name="Google Shape;6539;p35"/>
            <p:cNvSpPr/>
            <p:nvPr/>
          </p:nvSpPr>
          <p:spPr>
            <a:xfrm>
              <a:off x="-2762675" y="4069950"/>
              <a:ext cx="75125" cy="74000"/>
            </a:xfrm>
            <a:custGeom>
              <a:avLst/>
              <a:gdLst/>
              <a:ahLst/>
              <a:cxnLst/>
              <a:rect l="l" t="t" r="r" b="b"/>
              <a:pathLst>
                <a:path w="3005" h="2960" extrusionOk="0">
                  <a:moveTo>
                    <a:pt x="2243" y="1"/>
                  </a:moveTo>
                  <a:cubicBezTo>
                    <a:pt x="1355" y="149"/>
                    <a:pt x="1355" y="1016"/>
                    <a:pt x="741" y="1375"/>
                  </a:cubicBezTo>
                  <a:cubicBezTo>
                    <a:pt x="1" y="1841"/>
                    <a:pt x="149" y="2348"/>
                    <a:pt x="572" y="2898"/>
                  </a:cubicBezTo>
                  <a:cubicBezTo>
                    <a:pt x="674" y="2941"/>
                    <a:pt x="765" y="2960"/>
                    <a:pt x="848" y="2960"/>
                  </a:cubicBezTo>
                  <a:cubicBezTo>
                    <a:pt x="1309" y="2960"/>
                    <a:pt x="1509" y="2387"/>
                    <a:pt x="1970" y="2387"/>
                  </a:cubicBezTo>
                  <a:cubicBezTo>
                    <a:pt x="1990" y="2387"/>
                    <a:pt x="2010" y="2388"/>
                    <a:pt x="2031" y="2390"/>
                  </a:cubicBezTo>
                  <a:cubicBezTo>
                    <a:pt x="2095" y="2179"/>
                    <a:pt x="1968" y="1925"/>
                    <a:pt x="2243" y="1777"/>
                  </a:cubicBezTo>
                  <a:cubicBezTo>
                    <a:pt x="2602" y="1460"/>
                    <a:pt x="2962" y="1143"/>
                    <a:pt x="3004" y="656"/>
                  </a:cubicBezTo>
                  <a:lnTo>
                    <a:pt x="3004" y="656"/>
                  </a:lnTo>
                  <a:cubicBezTo>
                    <a:pt x="2793" y="677"/>
                    <a:pt x="2518" y="614"/>
                    <a:pt x="2475" y="868"/>
                  </a:cubicBezTo>
                  <a:cubicBezTo>
                    <a:pt x="2370" y="1375"/>
                    <a:pt x="1799" y="1629"/>
                    <a:pt x="1672" y="2116"/>
                  </a:cubicBezTo>
                  <a:cubicBezTo>
                    <a:pt x="1619" y="2290"/>
                    <a:pt x="1466" y="2407"/>
                    <a:pt x="1296" y="2407"/>
                  </a:cubicBezTo>
                  <a:cubicBezTo>
                    <a:pt x="1259" y="2407"/>
                    <a:pt x="1222" y="2402"/>
                    <a:pt x="1185" y="2390"/>
                  </a:cubicBezTo>
                  <a:cubicBezTo>
                    <a:pt x="614" y="2094"/>
                    <a:pt x="1926" y="381"/>
                    <a:pt x="2243"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40" name="Google Shape;6540;p35"/>
            <p:cNvSpPr/>
            <p:nvPr/>
          </p:nvSpPr>
          <p:spPr>
            <a:xfrm>
              <a:off x="-1383200" y="3907100"/>
              <a:ext cx="28025" cy="43550"/>
            </a:xfrm>
            <a:custGeom>
              <a:avLst/>
              <a:gdLst/>
              <a:ahLst/>
              <a:cxnLst/>
              <a:rect l="l" t="t" r="r" b="b"/>
              <a:pathLst>
                <a:path w="1121" h="1742" extrusionOk="0">
                  <a:moveTo>
                    <a:pt x="572" y="1"/>
                  </a:moveTo>
                  <a:lnTo>
                    <a:pt x="572" y="1"/>
                  </a:lnTo>
                  <a:cubicBezTo>
                    <a:pt x="1" y="508"/>
                    <a:pt x="762" y="1312"/>
                    <a:pt x="1" y="1735"/>
                  </a:cubicBezTo>
                  <a:cubicBezTo>
                    <a:pt x="53" y="1739"/>
                    <a:pt x="101" y="1742"/>
                    <a:pt x="145" y="1742"/>
                  </a:cubicBezTo>
                  <a:cubicBezTo>
                    <a:pt x="1120" y="1742"/>
                    <a:pt x="430" y="668"/>
                    <a:pt x="572"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41" name="Google Shape;6541;p35"/>
            <p:cNvSpPr/>
            <p:nvPr/>
          </p:nvSpPr>
          <p:spPr>
            <a:xfrm>
              <a:off x="-2303725" y="3678675"/>
              <a:ext cx="51850" cy="80275"/>
            </a:xfrm>
            <a:custGeom>
              <a:avLst/>
              <a:gdLst/>
              <a:ahLst/>
              <a:cxnLst/>
              <a:rect l="l" t="t" r="r" b="b"/>
              <a:pathLst>
                <a:path w="2074" h="3211" extrusionOk="0">
                  <a:moveTo>
                    <a:pt x="1351" y="0"/>
                  </a:moveTo>
                  <a:cubicBezTo>
                    <a:pt x="747" y="0"/>
                    <a:pt x="985" y="1549"/>
                    <a:pt x="233" y="1841"/>
                  </a:cubicBezTo>
                  <a:cubicBezTo>
                    <a:pt x="1" y="2137"/>
                    <a:pt x="297" y="2497"/>
                    <a:pt x="64" y="2793"/>
                  </a:cubicBezTo>
                  <a:cubicBezTo>
                    <a:pt x="144" y="3105"/>
                    <a:pt x="251" y="3210"/>
                    <a:pt x="373" y="3210"/>
                  </a:cubicBezTo>
                  <a:cubicBezTo>
                    <a:pt x="540" y="3210"/>
                    <a:pt x="736" y="3012"/>
                    <a:pt x="931" y="2877"/>
                  </a:cubicBezTo>
                  <a:cubicBezTo>
                    <a:pt x="1777" y="2306"/>
                    <a:pt x="1354" y="1312"/>
                    <a:pt x="1946" y="636"/>
                  </a:cubicBezTo>
                  <a:cubicBezTo>
                    <a:pt x="2073" y="488"/>
                    <a:pt x="1650" y="65"/>
                    <a:pt x="1375" y="1"/>
                  </a:cubicBezTo>
                  <a:cubicBezTo>
                    <a:pt x="1367" y="1"/>
                    <a:pt x="1359" y="0"/>
                    <a:pt x="1351"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42" name="Google Shape;6542;p35"/>
            <p:cNvSpPr/>
            <p:nvPr/>
          </p:nvSpPr>
          <p:spPr>
            <a:xfrm>
              <a:off x="-1471500" y="3938150"/>
              <a:ext cx="71350" cy="53100"/>
            </a:xfrm>
            <a:custGeom>
              <a:avLst/>
              <a:gdLst/>
              <a:ahLst/>
              <a:cxnLst/>
              <a:rect l="l" t="t" r="r" b="b"/>
              <a:pathLst>
                <a:path w="2854" h="2124" extrusionOk="0">
                  <a:moveTo>
                    <a:pt x="2313" y="0"/>
                  </a:moveTo>
                  <a:cubicBezTo>
                    <a:pt x="2282" y="0"/>
                    <a:pt x="2252" y="2"/>
                    <a:pt x="2222" y="6"/>
                  </a:cubicBezTo>
                  <a:cubicBezTo>
                    <a:pt x="2010" y="154"/>
                    <a:pt x="1629" y="28"/>
                    <a:pt x="1481" y="345"/>
                  </a:cubicBezTo>
                  <a:cubicBezTo>
                    <a:pt x="1418" y="852"/>
                    <a:pt x="1016" y="1275"/>
                    <a:pt x="487" y="1360"/>
                  </a:cubicBezTo>
                  <a:cubicBezTo>
                    <a:pt x="234" y="1423"/>
                    <a:pt x="1" y="1614"/>
                    <a:pt x="43" y="1889"/>
                  </a:cubicBezTo>
                  <a:cubicBezTo>
                    <a:pt x="128" y="2078"/>
                    <a:pt x="315" y="2123"/>
                    <a:pt x="529" y="2123"/>
                  </a:cubicBezTo>
                  <a:cubicBezTo>
                    <a:pt x="727" y="2123"/>
                    <a:pt x="950" y="2084"/>
                    <a:pt x="1137" y="2084"/>
                  </a:cubicBezTo>
                  <a:cubicBezTo>
                    <a:pt x="1200" y="2084"/>
                    <a:pt x="1259" y="2088"/>
                    <a:pt x="1312" y="2100"/>
                  </a:cubicBezTo>
                  <a:lnTo>
                    <a:pt x="1672" y="1804"/>
                  </a:lnTo>
                  <a:cubicBezTo>
                    <a:pt x="1756" y="1149"/>
                    <a:pt x="2031" y="620"/>
                    <a:pt x="2835" y="429"/>
                  </a:cubicBezTo>
                  <a:cubicBezTo>
                    <a:pt x="2854" y="164"/>
                    <a:pt x="2583" y="0"/>
                    <a:pt x="2313"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43" name="Google Shape;6543;p35"/>
            <p:cNvSpPr/>
            <p:nvPr/>
          </p:nvSpPr>
          <p:spPr>
            <a:xfrm>
              <a:off x="-1433425" y="3921275"/>
              <a:ext cx="58625" cy="61450"/>
            </a:xfrm>
            <a:custGeom>
              <a:avLst/>
              <a:gdLst/>
              <a:ahLst/>
              <a:cxnLst/>
              <a:rect l="l" t="t" r="r" b="b"/>
              <a:pathLst>
                <a:path w="2345" h="2458" extrusionOk="0">
                  <a:moveTo>
                    <a:pt x="1700" y="0"/>
                  </a:moveTo>
                  <a:cubicBezTo>
                    <a:pt x="1581" y="0"/>
                    <a:pt x="1477" y="56"/>
                    <a:pt x="1439" y="195"/>
                  </a:cubicBezTo>
                  <a:cubicBezTo>
                    <a:pt x="1714" y="512"/>
                    <a:pt x="1312" y="745"/>
                    <a:pt x="1270" y="999"/>
                  </a:cubicBezTo>
                  <a:cubicBezTo>
                    <a:pt x="297" y="1147"/>
                    <a:pt x="1" y="1675"/>
                    <a:pt x="149" y="2458"/>
                  </a:cubicBezTo>
                  <a:cubicBezTo>
                    <a:pt x="614" y="1189"/>
                    <a:pt x="1460" y="1570"/>
                    <a:pt x="2137" y="576"/>
                  </a:cubicBezTo>
                  <a:cubicBezTo>
                    <a:pt x="2344" y="309"/>
                    <a:pt x="1980" y="0"/>
                    <a:pt x="1700"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44" name="Google Shape;6544;p35"/>
            <p:cNvSpPr/>
            <p:nvPr/>
          </p:nvSpPr>
          <p:spPr>
            <a:xfrm>
              <a:off x="-1411225" y="3926025"/>
              <a:ext cx="35250" cy="20225"/>
            </a:xfrm>
            <a:custGeom>
              <a:avLst/>
              <a:gdLst/>
              <a:ahLst/>
              <a:cxnLst/>
              <a:rect l="l" t="t" r="r" b="b"/>
              <a:pathLst>
                <a:path w="1410" h="809" extrusionOk="0">
                  <a:moveTo>
                    <a:pt x="661" y="1"/>
                  </a:moveTo>
                  <a:cubicBezTo>
                    <a:pt x="627" y="1"/>
                    <a:pt x="590" y="2"/>
                    <a:pt x="551" y="5"/>
                  </a:cubicBezTo>
                  <a:lnTo>
                    <a:pt x="382" y="5"/>
                  </a:lnTo>
                  <a:lnTo>
                    <a:pt x="1" y="491"/>
                  </a:lnTo>
                  <a:cubicBezTo>
                    <a:pt x="64" y="639"/>
                    <a:pt x="212" y="766"/>
                    <a:pt x="382" y="809"/>
                  </a:cubicBezTo>
                  <a:cubicBezTo>
                    <a:pt x="847" y="647"/>
                    <a:pt x="1409" y="1"/>
                    <a:pt x="661"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45" name="Google Shape;6545;p35"/>
            <p:cNvSpPr/>
            <p:nvPr/>
          </p:nvSpPr>
          <p:spPr>
            <a:xfrm>
              <a:off x="-2803900" y="3810875"/>
              <a:ext cx="39900" cy="45625"/>
            </a:xfrm>
            <a:custGeom>
              <a:avLst/>
              <a:gdLst/>
              <a:ahLst/>
              <a:cxnLst/>
              <a:rect l="l" t="t" r="r" b="b"/>
              <a:pathLst>
                <a:path w="1596" h="1825" extrusionOk="0">
                  <a:moveTo>
                    <a:pt x="741" y="0"/>
                  </a:moveTo>
                  <a:lnTo>
                    <a:pt x="191" y="1037"/>
                  </a:lnTo>
                  <a:cubicBezTo>
                    <a:pt x="64" y="1037"/>
                    <a:pt x="64" y="1143"/>
                    <a:pt x="0" y="1185"/>
                  </a:cubicBezTo>
                  <a:lnTo>
                    <a:pt x="0" y="1671"/>
                  </a:lnTo>
                  <a:cubicBezTo>
                    <a:pt x="157" y="1778"/>
                    <a:pt x="308" y="1824"/>
                    <a:pt x="447" y="1824"/>
                  </a:cubicBezTo>
                  <a:cubicBezTo>
                    <a:pt x="1190" y="1824"/>
                    <a:pt x="1596" y="499"/>
                    <a:pt x="741"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46" name="Google Shape;6546;p35"/>
            <p:cNvSpPr/>
            <p:nvPr/>
          </p:nvSpPr>
          <p:spPr>
            <a:xfrm>
              <a:off x="-2810250" y="3804525"/>
              <a:ext cx="11125" cy="36500"/>
            </a:xfrm>
            <a:custGeom>
              <a:avLst/>
              <a:gdLst/>
              <a:ahLst/>
              <a:cxnLst/>
              <a:rect l="l" t="t" r="r" b="b"/>
              <a:pathLst>
                <a:path w="445" h="1460" extrusionOk="0">
                  <a:moveTo>
                    <a:pt x="445" y="1"/>
                  </a:moveTo>
                  <a:cubicBezTo>
                    <a:pt x="1" y="445"/>
                    <a:pt x="297" y="974"/>
                    <a:pt x="254" y="1460"/>
                  </a:cubicBezTo>
                  <a:lnTo>
                    <a:pt x="445" y="1291"/>
                  </a:lnTo>
                  <a:cubicBezTo>
                    <a:pt x="445" y="868"/>
                    <a:pt x="445" y="424"/>
                    <a:pt x="445"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47" name="Google Shape;6547;p35"/>
            <p:cNvSpPr/>
            <p:nvPr/>
          </p:nvSpPr>
          <p:spPr>
            <a:xfrm>
              <a:off x="-1216100" y="4099100"/>
              <a:ext cx="34200" cy="16875"/>
            </a:xfrm>
            <a:custGeom>
              <a:avLst/>
              <a:gdLst/>
              <a:ahLst/>
              <a:cxnLst/>
              <a:rect l="l" t="t" r="r" b="b"/>
              <a:pathLst>
                <a:path w="1368" h="675" extrusionOk="0">
                  <a:moveTo>
                    <a:pt x="772" y="0"/>
                  </a:moveTo>
                  <a:cubicBezTo>
                    <a:pt x="660" y="0"/>
                    <a:pt x="532" y="37"/>
                    <a:pt x="402" y="125"/>
                  </a:cubicBezTo>
                  <a:cubicBezTo>
                    <a:pt x="0" y="379"/>
                    <a:pt x="465" y="484"/>
                    <a:pt x="550" y="653"/>
                  </a:cubicBezTo>
                  <a:lnTo>
                    <a:pt x="740" y="675"/>
                  </a:lnTo>
                  <a:cubicBezTo>
                    <a:pt x="1368" y="460"/>
                    <a:pt x="1170" y="0"/>
                    <a:pt x="772"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48" name="Google Shape;6548;p35"/>
            <p:cNvSpPr/>
            <p:nvPr/>
          </p:nvSpPr>
          <p:spPr>
            <a:xfrm>
              <a:off x="-1434475" y="3938375"/>
              <a:ext cx="18525" cy="7875"/>
            </a:xfrm>
            <a:custGeom>
              <a:avLst/>
              <a:gdLst/>
              <a:ahLst/>
              <a:cxnLst/>
              <a:rect l="l" t="t" r="r" b="b"/>
              <a:pathLst>
                <a:path w="741" h="315" extrusionOk="0">
                  <a:moveTo>
                    <a:pt x="402" y="1"/>
                  </a:moveTo>
                  <a:cubicBezTo>
                    <a:pt x="212" y="1"/>
                    <a:pt x="40" y="50"/>
                    <a:pt x="0" y="315"/>
                  </a:cubicBezTo>
                  <a:lnTo>
                    <a:pt x="741" y="19"/>
                  </a:lnTo>
                  <a:cubicBezTo>
                    <a:pt x="637" y="19"/>
                    <a:pt x="517" y="1"/>
                    <a:pt x="402"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49" name="Google Shape;6549;p35"/>
            <p:cNvSpPr/>
            <p:nvPr/>
          </p:nvSpPr>
          <p:spPr>
            <a:xfrm>
              <a:off x="-2306375" y="3724700"/>
              <a:ext cx="12200" cy="23800"/>
            </a:xfrm>
            <a:custGeom>
              <a:avLst/>
              <a:gdLst/>
              <a:ahLst/>
              <a:cxnLst/>
              <a:rect l="l" t="t" r="r" b="b"/>
              <a:pathLst>
                <a:path w="488" h="952" extrusionOk="0">
                  <a:moveTo>
                    <a:pt x="339" y="0"/>
                  </a:moveTo>
                  <a:cubicBezTo>
                    <a:pt x="1" y="275"/>
                    <a:pt x="212" y="635"/>
                    <a:pt x="170" y="952"/>
                  </a:cubicBezTo>
                  <a:cubicBezTo>
                    <a:pt x="487" y="677"/>
                    <a:pt x="276" y="317"/>
                    <a:pt x="339"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Background 1">
  <p:cSld name="CUSTOM_18_1">
    <p:spTree>
      <p:nvGrpSpPr>
        <p:cNvPr id="1" name="Shape 6550"/>
        <p:cNvGrpSpPr/>
        <p:nvPr/>
      </p:nvGrpSpPr>
      <p:grpSpPr>
        <a:xfrm>
          <a:off x="0" y="0"/>
          <a:ext cx="0" cy="0"/>
          <a:chOff x="0" y="0"/>
          <a:chExt cx="0" cy="0"/>
        </a:xfrm>
      </p:grpSpPr>
      <p:pic>
        <p:nvPicPr>
          <p:cNvPr id="6551" name="Google Shape;6551;p36"/>
          <p:cNvPicPr preferRelativeResize="0"/>
          <p:nvPr/>
        </p:nvPicPr>
        <p:blipFill>
          <a:blip r:embed="rId2">
            <a:alphaModFix/>
          </a:blip>
          <a:stretch>
            <a:fillRect/>
          </a:stretch>
        </p:blipFill>
        <p:spPr>
          <a:xfrm>
            <a:off x="0" y="0"/>
            <a:ext cx="9144000" cy="5143500"/>
          </a:xfrm>
          <a:prstGeom prst="rect">
            <a:avLst/>
          </a:prstGeom>
          <a:noFill/>
          <a:ln>
            <a:noFill/>
          </a:ln>
        </p:spPr>
      </p:pic>
      <p:grpSp>
        <p:nvGrpSpPr>
          <p:cNvPr id="6552" name="Google Shape;6552;p36"/>
          <p:cNvGrpSpPr/>
          <p:nvPr/>
        </p:nvGrpSpPr>
        <p:grpSpPr>
          <a:xfrm>
            <a:off x="0" y="4603500"/>
            <a:ext cx="2106500" cy="597475"/>
            <a:chOff x="-2810250" y="3572525"/>
            <a:chExt cx="2106500" cy="597475"/>
          </a:xfrm>
        </p:grpSpPr>
        <p:sp>
          <p:nvSpPr>
            <p:cNvPr id="6553" name="Google Shape;6553;p36"/>
            <p:cNvSpPr/>
            <p:nvPr/>
          </p:nvSpPr>
          <p:spPr>
            <a:xfrm>
              <a:off x="-2396250" y="4007475"/>
              <a:ext cx="133850" cy="123700"/>
            </a:xfrm>
            <a:custGeom>
              <a:avLst/>
              <a:gdLst/>
              <a:ahLst/>
              <a:cxnLst/>
              <a:rect l="l" t="t" r="r" b="b"/>
              <a:pathLst>
                <a:path w="5354" h="4948" extrusionOk="0">
                  <a:moveTo>
                    <a:pt x="3665" y="0"/>
                  </a:moveTo>
                  <a:cubicBezTo>
                    <a:pt x="3419" y="0"/>
                    <a:pt x="3177" y="89"/>
                    <a:pt x="2983" y="258"/>
                  </a:cubicBezTo>
                  <a:cubicBezTo>
                    <a:pt x="2771" y="1971"/>
                    <a:pt x="1" y="2521"/>
                    <a:pt x="339" y="4445"/>
                  </a:cubicBezTo>
                  <a:cubicBezTo>
                    <a:pt x="400" y="4488"/>
                    <a:pt x="452" y="4505"/>
                    <a:pt x="498" y="4505"/>
                  </a:cubicBezTo>
                  <a:cubicBezTo>
                    <a:pt x="693" y="4505"/>
                    <a:pt x="777" y="4189"/>
                    <a:pt x="1039" y="4189"/>
                  </a:cubicBezTo>
                  <a:cubicBezTo>
                    <a:pt x="1052" y="4189"/>
                    <a:pt x="1065" y="4190"/>
                    <a:pt x="1079" y="4192"/>
                  </a:cubicBezTo>
                  <a:cubicBezTo>
                    <a:pt x="1164" y="4466"/>
                    <a:pt x="614" y="4466"/>
                    <a:pt x="762" y="4763"/>
                  </a:cubicBezTo>
                  <a:cubicBezTo>
                    <a:pt x="893" y="4882"/>
                    <a:pt x="1072" y="4948"/>
                    <a:pt x="1226" y="4948"/>
                  </a:cubicBezTo>
                  <a:cubicBezTo>
                    <a:pt x="1344" y="4948"/>
                    <a:pt x="1447" y="4909"/>
                    <a:pt x="1502" y="4826"/>
                  </a:cubicBezTo>
                  <a:cubicBezTo>
                    <a:pt x="1946" y="4213"/>
                    <a:pt x="2750" y="3853"/>
                    <a:pt x="3004" y="3155"/>
                  </a:cubicBezTo>
                  <a:cubicBezTo>
                    <a:pt x="3110" y="2817"/>
                    <a:pt x="3363" y="2542"/>
                    <a:pt x="3659" y="2373"/>
                  </a:cubicBezTo>
                  <a:cubicBezTo>
                    <a:pt x="4558" y="1871"/>
                    <a:pt x="5354" y="109"/>
                    <a:pt x="4167" y="109"/>
                  </a:cubicBezTo>
                  <a:cubicBezTo>
                    <a:pt x="4153" y="109"/>
                    <a:pt x="4139" y="109"/>
                    <a:pt x="4125" y="110"/>
                  </a:cubicBezTo>
                  <a:cubicBezTo>
                    <a:pt x="3977" y="36"/>
                    <a:pt x="3820" y="0"/>
                    <a:pt x="3665"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54" name="Google Shape;6554;p36"/>
            <p:cNvSpPr/>
            <p:nvPr/>
          </p:nvSpPr>
          <p:spPr>
            <a:xfrm>
              <a:off x="-1076525" y="3572525"/>
              <a:ext cx="126925" cy="104075"/>
            </a:xfrm>
            <a:custGeom>
              <a:avLst/>
              <a:gdLst/>
              <a:ahLst/>
              <a:cxnLst/>
              <a:rect l="l" t="t" r="r" b="b"/>
              <a:pathLst>
                <a:path w="5077" h="4163" extrusionOk="0">
                  <a:moveTo>
                    <a:pt x="3337" y="1"/>
                  </a:moveTo>
                  <a:cubicBezTo>
                    <a:pt x="3025" y="1"/>
                    <a:pt x="2736" y="55"/>
                    <a:pt x="2602" y="165"/>
                  </a:cubicBezTo>
                  <a:cubicBezTo>
                    <a:pt x="2665" y="715"/>
                    <a:pt x="1798" y="906"/>
                    <a:pt x="1841" y="1477"/>
                  </a:cubicBezTo>
                  <a:cubicBezTo>
                    <a:pt x="1819" y="1815"/>
                    <a:pt x="1544" y="1900"/>
                    <a:pt x="1248" y="1963"/>
                  </a:cubicBezTo>
                  <a:cubicBezTo>
                    <a:pt x="254" y="2513"/>
                    <a:pt x="1" y="4099"/>
                    <a:pt x="1502" y="4163"/>
                  </a:cubicBezTo>
                  <a:cubicBezTo>
                    <a:pt x="2412" y="3824"/>
                    <a:pt x="3173" y="3190"/>
                    <a:pt x="3659" y="2365"/>
                  </a:cubicBezTo>
                  <a:cubicBezTo>
                    <a:pt x="3793" y="1912"/>
                    <a:pt x="4060" y="1739"/>
                    <a:pt x="4460" y="1739"/>
                  </a:cubicBezTo>
                  <a:cubicBezTo>
                    <a:pt x="4565" y="1739"/>
                    <a:pt x="4678" y="1751"/>
                    <a:pt x="4801" y="1773"/>
                  </a:cubicBezTo>
                  <a:cubicBezTo>
                    <a:pt x="4738" y="1604"/>
                    <a:pt x="5076" y="1477"/>
                    <a:pt x="4865" y="1286"/>
                  </a:cubicBezTo>
                  <a:cubicBezTo>
                    <a:pt x="4670" y="1119"/>
                    <a:pt x="4486" y="1055"/>
                    <a:pt x="4305" y="1055"/>
                  </a:cubicBezTo>
                  <a:cubicBezTo>
                    <a:pt x="3779" y="1055"/>
                    <a:pt x="3290" y="1599"/>
                    <a:pt x="2708" y="1709"/>
                  </a:cubicBezTo>
                  <a:cubicBezTo>
                    <a:pt x="2792" y="1202"/>
                    <a:pt x="3215" y="948"/>
                    <a:pt x="3511" y="715"/>
                  </a:cubicBezTo>
                  <a:cubicBezTo>
                    <a:pt x="3571" y="673"/>
                    <a:pt x="3645" y="658"/>
                    <a:pt x="3726" y="658"/>
                  </a:cubicBezTo>
                  <a:cubicBezTo>
                    <a:pt x="3891" y="658"/>
                    <a:pt x="4083" y="718"/>
                    <a:pt x="4233" y="718"/>
                  </a:cubicBezTo>
                  <a:cubicBezTo>
                    <a:pt x="4373" y="718"/>
                    <a:pt x="4476" y="666"/>
                    <a:pt x="4484" y="461"/>
                  </a:cubicBezTo>
                  <a:cubicBezTo>
                    <a:pt x="4458" y="156"/>
                    <a:pt x="3864" y="1"/>
                    <a:pt x="3337"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55" name="Google Shape;6555;p36"/>
            <p:cNvSpPr/>
            <p:nvPr/>
          </p:nvSpPr>
          <p:spPr>
            <a:xfrm>
              <a:off x="-2407875" y="4057575"/>
              <a:ext cx="141200" cy="94050"/>
            </a:xfrm>
            <a:custGeom>
              <a:avLst/>
              <a:gdLst/>
              <a:ahLst/>
              <a:cxnLst/>
              <a:rect l="l" t="t" r="r" b="b"/>
              <a:pathLst>
                <a:path w="5648" h="3762" extrusionOk="0">
                  <a:moveTo>
                    <a:pt x="4962" y="0"/>
                  </a:moveTo>
                  <a:cubicBezTo>
                    <a:pt x="4363" y="0"/>
                    <a:pt x="3743" y="352"/>
                    <a:pt x="3532" y="940"/>
                  </a:cubicBezTo>
                  <a:cubicBezTo>
                    <a:pt x="3405" y="1638"/>
                    <a:pt x="2665" y="1743"/>
                    <a:pt x="2369" y="2293"/>
                  </a:cubicBezTo>
                  <a:cubicBezTo>
                    <a:pt x="2144" y="2744"/>
                    <a:pt x="1958" y="2962"/>
                    <a:pt x="1704" y="2962"/>
                  </a:cubicBezTo>
                  <a:cubicBezTo>
                    <a:pt x="1506" y="2962"/>
                    <a:pt x="1265" y="2828"/>
                    <a:pt x="931" y="2568"/>
                  </a:cubicBezTo>
                  <a:cubicBezTo>
                    <a:pt x="656" y="2399"/>
                    <a:pt x="677" y="2188"/>
                    <a:pt x="740" y="1955"/>
                  </a:cubicBezTo>
                  <a:cubicBezTo>
                    <a:pt x="844" y="1728"/>
                    <a:pt x="715" y="1616"/>
                    <a:pt x="571" y="1616"/>
                  </a:cubicBezTo>
                  <a:cubicBezTo>
                    <a:pt x="420" y="1616"/>
                    <a:pt x="253" y="1738"/>
                    <a:pt x="317" y="1976"/>
                  </a:cubicBezTo>
                  <a:cubicBezTo>
                    <a:pt x="85" y="2293"/>
                    <a:pt x="0" y="2801"/>
                    <a:pt x="360" y="3076"/>
                  </a:cubicBezTo>
                  <a:cubicBezTo>
                    <a:pt x="1067" y="3522"/>
                    <a:pt x="1545" y="3761"/>
                    <a:pt x="1963" y="3761"/>
                  </a:cubicBezTo>
                  <a:cubicBezTo>
                    <a:pt x="2358" y="3761"/>
                    <a:pt x="2699" y="3549"/>
                    <a:pt x="3130" y="3097"/>
                  </a:cubicBezTo>
                  <a:cubicBezTo>
                    <a:pt x="3997" y="2166"/>
                    <a:pt x="5097" y="1342"/>
                    <a:pt x="5647" y="178"/>
                  </a:cubicBezTo>
                  <a:cubicBezTo>
                    <a:pt x="5441" y="57"/>
                    <a:pt x="5203" y="0"/>
                    <a:pt x="4962"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56" name="Google Shape;6556;p36"/>
            <p:cNvSpPr/>
            <p:nvPr/>
          </p:nvSpPr>
          <p:spPr>
            <a:xfrm>
              <a:off x="-869800" y="3762375"/>
              <a:ext cx="147025" cy="84950"/>
            </a:xfrm>
            <a:custGeom>
              <a:avLst/>
              <a:gdLst/>
              <a:ahLst/>
              <a:cxnLst/>
              <a:rect l="l" t="t" r="r" b="b"/>
              <a:pathLst>
                <a:path w="5881" h="3398" extrusionOk="0">
                  <a:moveTo>
                    <a:pt x="3321" y="0"/>
                  </a:moveTo>
                  <a:cubicBezTo>
                    <a:pt x="2724" y="0"/>
                    <a:pt x="1587" y="1645"/>
                    <a:pt x="652" y="1645"/>
                  </a:cubicBezTo>
                  <a:cubicBezTo>
                    <a:pt x="646" y="1645"/>
                    <a:pt x="641" y="1645"/>
                    <a:pt x="635" y="1644"/>
                  </a:cubicBezTo>
                  <a:cubicBezTo>
                    <a:pt x="339" y="1666"/>
                    <a:pt x="530" y="2004"/>
                    <a:pt x="276" y="2067"/>
                  </a:cubicBezTo>
                  <a:cubicBezTo>
                    <a:pt x="1" y="2448"/>
                    <a:pt x="170" y="2829"/>
                    <a:pt x="276" y="3188"/>
                  </a:cubicBezTo>
                  <a:lnTo>
                    <a:pt x="445" y="3209"/>
                  </a:lnTo>
                  <a:cubicBezTo>
                    <a:pt x="481" y="3205"/>
                    <a:pt x="517" y="3203"/>
                    <a:pt x="553" y="3203"/>
                  </a:cubicBezTo>
                  <a:cubicBezTo>
                    <a:pt x="921" y="3203"/>
                    <a:pt x="1302" y="3397"/>
                    <a:pt x="1640" y="3397"/>
                  </a:cubicBezTo>
                  <a:cubicBezTo>
                    <a:pt x="1779" y="3397"/>
                    <a:pt x="1911" y="3365"/>
                    <a:pt x="2031" y="3273"/>
                  </a:cubicBezTo>
                  <a:cubicBezTo>
                    <a:pt x="2645" y="2850"/>
                    <a:pt x="3491" y="2554"/>
                    <a:pt x="3892" y="2089"/>
                  </a:cubicBezTo>
                  <a:cubicBezTo>
                    <a:pt x="4358" y="1306"/>
                    <a:pt x="5881" y="1243"/>
                    <a:pt x="5606" y="164"/>
                  </a:cubicBezTo>
                  <a:cubicBezTo>
                    <a:pt x="5575" y="156"/>
                    <a:pt x="5540" y="153"/>
                    <a:pt x="5503" y="153"/>
                  </a:cubicBezTo>
                  <a:cubicBezTo>
                    <a:pt x="4820" y="153"/>
                    <a:pt x="3102" y="1370"/>
                    <a:pt x="2581" y="1771"/>
                  </a:cubicBezTo>
                  <a:cubicBezTo>
                    <a:pt x="2877" y="1179"/>
                    <a:pt x="3533" y="756"/>
                    <a:pt x="3491" y="58"/>
                  </a:cubicBezTo>
                  <a:cubicBezTo>
                    <a:pt x="3441" y="18"/>
                    <a:pt x="3384" y="0"/>
                    <a:pt x="3321"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57" name="Google Shape;6557;p36"/>
            <p:cNvSpPr/>
            <p:nvPr/>
          </p:nvSpPr>
          <p:spPr>
            <a:xfrm>
              <a:off x="-2475025" y="3887900"/>
              <a:ext cx="118975" cy="96950"/>
            </a:xfrm>
            <a:custGeom>
              <a:avLst/>
              <a:gdLst/>
              <a:ahLst/>
              <a:cxnLst/>
              <a:rect l="l" t="t" r="r" b="b"/>
              <a:pathLst>
                <a:path w="4759" h="3878" extrusionOk="0">
                  <a:moveTo>
                    <a:pt x="2337" y="1"/>
                  </a:moveTo>
                  <a:cubicBezTo>
                    <a:pt x="1329" y="1"/>
                    <a:pt x="678" y="1172"/>
                    <a:pt x="550" y="1995"/>
                  </a:cubicBezTo>
                  <a:cubicBezTo>
                    <a:pt x="0" y="3010"/>
                    <a:pt x="867" y="3751"/>
                    <a:pt x="1883" y="3878"/>
                  </a:cubicBezTo>
                  <a:cubicBezTo>
                    <a:pt x="2665" y="3095"/>
                    <a:pt x="4759" y="1953"/>
                    <a:pt x="3215" y="832"/>
                  </a:cubicBezTo>
                  <a:cubicBezTo>
                    <a:pt x="2898" y="621"/>
                    <a:pt x="2961" y="346"/>
                    <a:pt x="2834" y="92"/>
                  </a:cubicBezTo>
                  <a:cubicBezTo>
                    <a:pt x="2660" y="29"/>
                    <a:pt x="2494" y="1"/>
                    <a:pt x="2337"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58" name="Google Shape;6558;p36"/>
            <p:cNvSpPr/>
            <p:nvPr/>
          </p:nvSpPr>
          <p:spPr>
            <a:xfrm>
              <a:off x="-1207650" y="3814575"/>
              <a:ext cx="107350" cy="83025"/>
            </a:xfrm>
            <a:custGeom>
              <a:avLst/>
              <a:gdLst/>
              <a:ahLst/>
              <a:cxnLst/>
              <a:rect l="l" t="t" r="r" b="b"/>
              <a:pathLst>
                <a:path w="4294" h="3321" extrusionOk="0">
                  <a:moveTo>
                    <a:pt x="2433" y="1"/>
                  </a:moveTo>
                  <a:lnTo>
                    <a:pt x="1883" y="275"/>
                  </a:lnTo>
                  <a:cubicBezTo>
                    <a:pt x="1967" y="1227"/>
                    <a:pt x="1037" y="1523"/>
                    <a:pt x="423" y="2031"/>
                  </a:cubicBezTo>
                  <a:cubicBezTo>
                    <a:pt x="0" y="2771"/>
                    <a:pt x="297" y="3194"/>
                    <a:pt x="1333" y="3321"/>
                  </a:cubicBezTo>
                  <a:cubicBezTo>
                    <a:pt x="3025" y="2665"/>
                    <a:pt x="2623" y="1227"/>
                    <a:pt x="4252" y="1121"/>
                  </a:cubicBezTo>
                  <a:lnTo>
                    <a:pt x="4294" y="783"/>
                  </a:lnTo>
                  <a:cubicBezTo>
                    <a:pt x="3955" y="22"/>
                    <a:pt x="3131" y="106"/>
                    <a:pt x="2433"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59" name="Google Shape;6559;p36"/>
            <p:cNvSpPr/>
            <p:nvPr/>
          </p:nvSpPr>
          <p:spPr>
            <a:xfrm>
              <a:off x="-1657600" y="3775075"/>
              <a:ext cx="115300" cy="89075"/>
            </a:xfrm>
            <a:custGeom>
              <a:avLst/>
              <a:gdLst/>
              <a:ahLst/>
              <a:cxnLst/>
              <a:rect l="l" t="t" r="r" b="b"/>
              <a:pathLst>
                <a:path w="4612" h="3563" extrusionOk="0">
                  <a:moveTo>
                    <a:pt x="3414" y="0"/>
                  </a:moveTo>
                  <a:cubicBezTo>
                    <a:pt x="2993" y="0"/>
                    <a:pt x="3192" y="1023"/>
                    <a:pt x="1840" y="1707"/>
                  </a:cubicBezTo>
                  <a:cubicBezTo>
                    <a:pt x="1883" y="2807"/>
                    <a:pt x="719" y="2575"/>
                    <a:pt x="0" y="2934"/>
                  </a:cubicBezTo>
                  <a:cubicBezTo>
                    <a:pt x="104" y="3374"/>
                    <a:pt x="451" y="3562"/>
                    <a:pt x="899" y="3562"/>
                  </a:cubicBezTo>
                  <a:cubicBezTo>
                    <a:pt x="2278" y="3562"/>
                    <a:pt x="4612" y="1777"/>
                    <a:pt x="3701" y="100"/>
                  </a:cubicBezTo>
                  <a:cubicBezTo>
                    <a:pt x="3579" y="31"/>
                    <a:pt x="3487" y="0"/>
                    <a:pt x="3414"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60" name="Google Shape;6560;p36"/>
            <p:cNvSpPr/>
            <p:nvPr/>
          </p:nvSpPr>
          <p:spPr>
            <a:xfrm>
              <a:off x="-2430100" y="3892350"/>
              <a:ext cx="79875" cy="94825"/>
            </a:xfrm>
            <a:custGeom>
              <a:avLst/>
              <a:gdLst/>
              <a:ahLst/>
              <a:cxnLst/>
              <a:rect l="l" t="t" r="r" b="b"/>
              <a:pathLst>
                <a:path w="3195" h="3793" extrusionOk="0">
                  <a:moveTo>
                    <a:pt x="1251" y="0"/>
                  </a:moveTo>
                  <a:cubicBezTo>
                    <a:pt x="1175" y="0"/>
                    <a:pt x="1096" y="7"/>
                    <a:pt x="1016" y="20"/>
                  </a:cubicBezTo>
                  <a:cubicBezTo>
                    <a:pt x="720" y="316"/>
                    <a:pt x="382" y="548"/>
                    <a:pt x="1185" y="760"/>
                  </a:cubicBezTo>
                  <a:cubicBezTo>
                    <a:pt x="2475" y="1162"/>
                    <a:pt x="1376" y="2684"/>
                    <a:pt x="530" y="3002"/>
                  </a:cubicBezTo>
                  <a:cubicBezTo>
                    <a:pt x="212" y="3065"/>
                    <a:pt x="1" y="3382"/>
                    <a:pt x="86" y="3700"/>
                  </a:cubicBezTo>
                  <a:cubicBezTo>
                    <a:pt x="287" y="3764"/>
                    <a:pt x="455" y="3793"/>
                    <a:pt x="600" y="3793"/>
                  </a:cubicBezTo>
                  <a:cubicBezTo>
                    <a:pt x="1354" y="3793"/>
                    <a:pt x="1459" y="3019"/>
                    <a:pt x="2116" y="2558"/>
                  </a:cubicBezTo>
                  <a:cubicBezTo>
                    <a:pt x="3194" y="1779"/>
                    <a:pt x="2538" y="0"/>
                    <a:pt x="1251"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61" name="Google Shape;6561;p36"/>
            <p:cNvSpPr/>
            <p:nvPr/>
          </p:nvSpPr>
          <p:spPr>
            <a:xfrm>
              <a:off x="-858675" y="3784450"/>
              <a:ext cx="124800" cy="72900"/>
            </a:xfrm>
            <a:custGeom>
              <a:avLst/>
              <a:gdLst/>
              <a:ahLst/>
              <a:cxnLst/>
              <a:rect l="l" t="t" r="r" b="b"/>
              <a:pathLst>
                <a:path w="4992" h="2916" extrusionOk="0">
                  <a:moveTo>
                    <a:pt x="4991" y="85"/>
                  </a:moveTo>
                  <a:lnTo>
                    <a:pt x="4991" y="85"/>
                  </a:lnTo>
                  <a:cubicBezTo>
                    <a:pt x="4590" y="233"/>
                    <a:pt x="3638" y="0"/>
                    <a:pt x="3553" y="529"/>
                  </a:cubicBezTo>
                  <a:cubicBezTo>
                    <a:pt x="3744" y="1523"/>
                    <a:pt x="2242" y="1142"/>
                    <a:pt x="1925" y="1840"/>
                  </a:cubicBezTo>
                  <a:cubicBezTo>
                    <a:pt x="1784" y="2210"/>
                    <a:pt x="1565" y="2322"/>
                    <a:pt x="1324" y="2322"/>
                  </a:cubicBezTo>
                  <a:cubicBezTo>
                    <a:pt x="952" y="2322"/>
                    <a:pt x="529" y="2056"/>
                    <a:pt x="260" y="2056"/>
                  </a:cubicBezTo>
                  <a:cubicBezTo>
                    <a:pt x="125" y="2056"/>
                    <a:pt x="30" y="2124"/>
                    <a:pt x="0" y="2326"/>
                  </a:cubicBezTo>
                  <a:cubicBezTo>
                    <a:pt x="340" y="2745"/>
                    <a:pt x="752" y="2916"/>
                    <a:pt x="1193" y="2916"/>
                  </a:cubicBezTo>
                  <a:cubicBezTo>
                    <a:pt x="2648" y="2916"/>
                    <a:pt x="4423" y="1058"/>
                    <a:pt x="4991" y="85"/>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62" name="Google Shape;6562;p36"/>
            <p:cNvSpPr/>
            <p:nvPr/>
          </p:nvSpPr>
          <p:spPr>
            <a:xfrm>
              <a:off x="-1715775" y="4022375"/>
              <a:ext cx="82525" cy="97300"/>
            </a:xfrm>
            <a:custGeom>
              <a:avLst/>
              <a:gdLst/>
              <a:ahLst/>
              <a:cxnLst/>
              <a:rect l="l" t="t" r="r" b="b"/>
              <a:pathLst>
                <a:path w="3301" h="3892" extrusionOk="0">
                  <a:moveTo>
                    <a:pt x="2164" y="1"/>
                  </a:moveTo>
                  <a:cubicBezTo>
                    <a:pt x="2076" y="1"/>
                    <a:pt x="2004" y="47"/>
                    <a:pt x="1968" y="191"/>
                  </a:cubicBezTo>
                  <a:cubicBezTo>
                    <a:pt x="1714" y="381"/>
                    <a:pt x="1545" y="677"/>
                    <a:pt x="1545" y="994"/>
                  </a:cubicBezTo>
                  <a:cubicBezTo>
                    <a:pt x="1376" y="1925"/>
                    <a:pt x="1" y="2411"/>
                    <a:pt x="530" y="3469"/>
                  </a:cubicBezTo>
                  <a:cubicBezTo>
                    <a:pt x="675" y="3736"/>
                    <a:pt x="995" y="3891"/>
                    <a:pt x="1306" y="3891"/>
                  </a:cubicBezTo>
                  <a:cubicBezTo>
                    <a:pt x="1536" y="3891"/>
                    <a:pt x="1760" y="3806"/>
                    <a:pt x="1904" y="3617"/>
                  </a:cubicBezTo>
                  <a:cubicBezTo>
                    <a:pt x="2179" y="2432"/>
                    <a:pt x="3300" y="1502"/>
                    <a:pt x="3258" y="233"/>
                  </a:cubicBezTo>
                  <a:lnTo>
                    <a:pt x="2708" y="148"/>
                  </a:lnTo>
                  <a:cubicBezTo>
                    <a:pt x="2698" y="150"/>
                    <a:pt x="2687" y="151"/>
                    <a:pt x="2676" y="151"/>
                  </a:cubicBezTo>
                  <a:cubicBezTo>
                    <a:pt x="2534" y="151"/>
                    <a:pt x="2323" y="1"/>
                    <a:pt x="2164"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63" name="Google Shape;6563;p36"/>
            <p:cNvSpPr/>
            <p:nvPr/>
          </p:nvSpPr>
          <p:spPr>
            <a:xfrm>
              <a:off x="-1209225" y="4031875"/>
              <a:ext cx="103650" cy="71425"/>
            </a:xfrm>
            <a:custGeom>
              <a:avLst/>
              <a:gdLst/>
              <a:ahLst/>
              <a:cxnLst/>
              <a:rect l="l" t="t" r="r" b="b"/>
              <a:pathLst>
                <a:path w="4146" h="2857" extrusionOk="0">
                  <a:moveTo>
                    <a:pt x="3786" y="1"/>
                  </a:moveTo>
                  <a:cubicBezTo>
                    <a:pt x="3046" y="85"/>
                    <a:pt x="2305" y="64"/>
                    <a:pt x="1586" y="128"/>
                  </a:cubicBezTo>
                  <a:lnTo>
                    <a:pt x="1015" y="593"/>
                  </a:lnTo>
                  <a:cubicBezTo>
                    <a:pt x="931" y="678"/>
                    <a:pt x="888" y="762"/>
                    <a:pt x="867" y="889"/>
                  </a:cubicBezTo>
                  <a:cubicBezTo>
                    <a:pt x="867" y="1460"/>
                    <a:pt x="0" y="1756"/>
                    <a:pt x="254" y="2412"/>
                  </a:cubicBezTo>
                  <a:cubicBezTo>
                    <a:pt x="536" y="2704"/>
                    <a:pt x="899" y="2857"/>
                    <a:pt x="1245" y="2857"/>
                  </a:cubicBezTo>
                  <a:cubicBezTo>
                    <a:pt x="1652" y="2857"/>
                    <a:pt x="2036" y="2646"/>
                    <a:pt x="2242" y="2200"/>
                  </a:cubicBezTo>
                  <a:cubicBezTo>
                    <a:pt x="2305" y="2031"/>
                    <a:pt x="2263" y="1862"/>
                    <a:pt x="2157" y="1756"/>
                  </a:cubicBezTo>
                  <a:cubicBezTo>
                    <a:pt x="2106" y="1735"/>
                    <a:pt x="2059" y="1725"/>
                    <a:pt x="2015" y="1725"/>
                  </a:cubicBezTo>
                  <a:cubicBezTo>
                    <a:pt x="1762" y="1725"/>
                    <a:pt x="1611" y="2027"/>
                    <a:pt x="1362" y="2027"/>
                  </a:cubicBezTo>
                  <a:cubicBezTo>
                    <a:pt x="1314" y="2027"/>
                    <a:pt x="1262" y="2016"/>
                    <a:pt x="1206" y="1989"/>
                  </a:cubicBezTo>
                  <a:cubicBezTo>
                    <a:pt x="1461" y="1559"/>
                    <a:pt x="1576" y="1366"/>
                    <a:pt x="1705" y="1366"/>
                  </a:cubicBezTo>
                  <a:cubicBezTo>
                    <a:pt x="1811" y="1366"/>
                    <a:pt x="1926" y="1497"/>
                    <a:pt x="2136" y="1735"/>
                  </a:cubicBezTo>
                  <a:cubicBezTo>
                    <a:pt x="2338" y="1823"/>
                    <a:pt x="2499" y="1859"/>
                    <a:pt x="2631" y="1859"/>
                  </a:cubicBezTo>
                  <a:cubicBezTo>
                    <a:pt x="3230" y="1859"/>
                    <a:pt x="3210" y="1093"/>
                    <a:pt x="3574" y="868"/>
                  </a:cubicBezTo>
                  <a:lnTo>
                    <a:pt x="3574" y="868"/>
                  </a:lnTo>
                  <a:cubicBezTo>
                    <a:pt x="3426" y="1079"/>
                    <a:pt x="3320" y="1291"/>
                    <a:pt x="3765" y="1418"/>
                  </a:cubicBezTo>
                  <a:cubicBezTo>
                    <a:pt x="3765" y="953"/>
                    <a:pt x="4145" y="487"/>
                    <a:pt x="3786"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64" name="Google Shape;6564;p36"/>
            <p:cNvSpPr/>
            <p:nvPr/>
          </p:nvSpPr>
          <p:spPr>
            <a:xfrm>
              <a:off x="-2402600" y="4013900"/>
              <a:ext cx="103125" cy="108950"/>
            </a:xfrm>
            <a:custGeom>
              <a:avLst/>
              <a:gdLst/>
              <a:ahLst/>
              <a:cxnLst/>
              <a:rect l="l" t="t" r="r" b="b"/>
              <a:pathLst>
                <a:path w="4125" h="4358" extrusionOk="0">
                  <a:moveTo>
                    <a:pt x="3258" y="1"/>
                  </a:moveTo>
                  <a:cubicBezTo>
                    <a:pt x="1883" y="720"/>
                    <a:pt x="826" y="1925"/>
                    <a:pt x="276" y="3385"/>
                  </a:cubicBezTo>
                  <a:cubicBezTo>
                    <a:pt x="635" y="3638"/>
                    <a:pt x="1" y="4188"/>
                    <a:pt x="656" y="4358"/>
                  </a:cubicBezTo>
                  <a:cubicBezTo>
                    <a:pt x="720" y="4315"/>
                    <a:pt x="741" y="4231"/>
                    <a:pt x="656" y="4188"/>
                  </a:cubicBezTo>
                  <a:cubicBezTo>
                    <a:pt x="635" y="2285"/>
                    <a:pt x="4125" y="1206"/>
                    <a:pt x="3258"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65" name="Google Shape;6565;p36"/>
            <p:cNvSpPr/>
            <p:nvPr/>
          </p:nvSpPr>
          <p:spPr>
            <a:xfrm>
              <a:off x="-2066325" y="3800825"/>
              <a:ext cx="83575" cy="106975"/>
            </a:xfrm>
            <a:custGeom>
              <a:avLst/>
              <a:gdLst/>
              <a:ahLst/>
              <a:cxnLst/>
              <a:rect l="l" t="t" r="r" b="b"/>
              <a:pathLst>
                <a:path w="3343" h="4279" extrusionOk="0">
                  <a:moveTo>
                    <a:pt x="1333" y="1"/>
                  </a:moveTo>
                  <a:lnTo>
                    <a:pt x="1333" y="22"/>
                  </a:lnTo>
                  <a:cubicBezTo>
                    <a:pt x="678" y="1333"/>
                    <a:pt x="1" y="2856"/>
                    <a:pt x="995" y="4188"/>
                  </a:cubicBezTo>
                  <a:cubicBezTo>
                    <a:pt x="1021" y="4179"/>
                    <a:pt x="1044" y="4174"/>
                    <a:pt x="1064" y="4174"/>
                  </a:cubicBezTo>
                  <a:cubicBezTo>
                    <a:pt x="1093" y="4174"/>
                    <a:pt x="1118" y="4185"/>
                    <a:pt x="1143" y="4209"/>
                  </a:cubicBezTo>
                  <a:cubicBezTo>
                    <a:pt x="1255" y="4257"/>
                    <a:pt x="1355" y="4278"/>
                    <a:pt x="1445" y="4278"/>
                  </a:cubicBezTo>
                  <a:cubicBezTo>
                    <a:pt x="2033" y="4278"/>
                    <a:pt x="2193" y="3371"/>
                    <a:pt x="2560" y="3004"/>
                  </a:cubicBezTo>
                  <a:cubicBezTo>
                    <a:pt x="2814" y="2581"/>
                    <a:pt x="3342" y="2200"/>
                    <a:pt x="3152" y="1650"/>
                  </a:cubicBezTo>
                  <a:cubicBezTo>
                    <a:pt x="2964" y="1253"/>
                    <a:pt x="3272" y="339"/>
                    <a:pt x="2645" y="339"/>
                  </a:cubicBezTo>
                  <a:cubicBezTo>
                    <a:pt x="2638" y="339"/>
                    <a:pt x="2631" y="339"/>
                    <a:pt x="2623" y="339"/>
                  </a:cubicBezTo>
                  <a:cubicBezTo>
                    <a:pt x="1777" y="1016"/>
                    <a:pt x="2285" y="2116"/>
                    <a:pt x="1629" y="2940"/>
                  </a:cubicBezTo>
                  <a:cubicBezTo>
                    <a:pt x="678" y="2010"/>
                    <a:pt x="3258" y="318"/>
                    <a:pt x="1333"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66" name="Google Shape;6566;p36"/>
            <p:cNvSpPr/>
            <p:nvPr/>
          </p:nvSpPr>
          <p:spPr>
            <a:xfrm>
              <a:off x="-2386200" y="4013900"/>
              <a:ext cx="131150" cy="123250"/>
            </a:xfrm>
            <a:custGeom>
              <a:avLst/>
              <a:gdLst/>
              <a:ahLst/>
              <a:cxnLst/>
              <a:rect l="l" t="t" r="r" b="b"/>
              <a:pathLst>
                <a:path w="5246" h="4930" extrusionOk="0">
                  <a:moveTo>
                    <a:pt x="4273" y="1"/>
                  </a:moveTo>
                  <a:cubicBezTo>
                    <a:pt x="4251" y="974"/>
                    <a:pt x="3702" y="1672"/>
                    <a:pt x="2708" y="2116"/>
                  </a:cubicBezTo>
                  <a:cubicBezTo>
                    <a:pt x="2517" y="2200"/>
                    <a:pt x="2390" y="2306"/>
                    <a:pt x="2433" y="2475"/>
                  </a:cubicBezTo>
                  <a:cubicBezTo>
                    <a:pt x="2644" y="3448"/>
                    <a:pt x="1142" y="3533"/>
                    <a:pt x="1079" y="4400"/>
                  </a:cubicBezTo>
                  <a:cubicBezTo>
                    <a:pt x="1079" y="4474"/>
                    <a:pt x="957" y="4521"/>
                    <a:pt x="809" y="4521"/>
                  </a:cubicBezTo>
                  <a:cubicBezTo>
                    <a:pt x="661" y="4521"/>
                    <a:pt x="487" y="4474"/>
                    <a:pt x="381" y="4358"/>
                  </a:cubicBezTo>
                  <a:cubicBezTo>
                    <a:pt x="430" y="4210"/>
                    <a:pt x="343" y="4184"/>
                    <a:pt x="233" y="4184"/>
                  </a:cubicBezTo>
                  <a:cubicBezTo>
                    <a:pt x="173" y="4184"/>
                    <a:pt x="107" y="4191"/>
                    <a:pt x="51" y="4191"/>
                  </a:cubicBezTo>
                  <a:cubicBezTo>
                    <a:pt x="33" y="4191"/>
                    <a:pt x="16" y="4191"/>
                    <a:pt x="0" y="4188"/>
                  </a:cubicBezTo>
                  <a:lnTo>
                    <a:pt x="0" y="4358"/>
                  </a:lnTo>
                  <a:cubicBezTo>
                    <a:pt x="211" y="4625"/>
                    <a:pt x="478" y="4929"/>
                    <a:pt x="770" y="4929"/>
                  </a:cubicBezTo>
                  <a:cubicBezTo>
                    <a:pt x="918" y="4929"/>
                    <a:pt x="1071" y="4852"/>
                    <a:pt x="1227" y="4654"/>
                  </a:cubicBezTo>
                  <a:cubicBezTo>
                    <a:pt x="1713" y="4061"/>
                    <a:pt x="2433" y="3638"/>
                    <a:pt x="2771" y="2983"/>
                  </a:cubicBezTo>
                  <a:cubicBezTo>
                    <a:pt x="3157" y="2175"/>
                    <a:pt x="3471" y="1892"/>
                    <a:pt x="4244" y="1892"/>
                  </a:cubicBezTo>
                  <a:cubicBezTo>
                    <a:pt x="4402" y="1892"/>
                    <a:pt x="4579" y="1904"/>
                    <a:pt x="4780" y="1925"/>
                  </a:cubicBezTo>
                  <a:cubicBezTo>
                    <a:pt x="5245" y="1164"/>
                    <a:pt x="4865" y="551"/>
                    <a:pt x="4273"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67" name="Google Shape;6567;p36"/>
            <p:cNvSpPr/>
            <p:nvPr/>
          </p:nvSpPr>
          <p:spPr>
            <a:xfrm>
              <a:off x="-1054850" y="3608375"/>
              <a:ext cx="98375" cy="83775"/>
            </a:xfrm>
            <a:custGeom>
              <a:avLst/>
              <a:gdLst/>
              <a:ahLst/>
              <a:cxnLst/>
              <a:rect l="l" t="t" r="r" b="b"/>
              <a:pathLst>
                <a:path w="3935" h="3351" extrusionOk="0">
                  <a:moveTo>
                    <a:pt x="3286" y="0"/>
                  </a:moveTo>
                  <a:cubicBezTo>
                    <a:pt x="3065" y="0"/>
                    <a:pt x="2878" y="122"/>
                    <a:pt x="2814" y="360"/>
                  </a:cubicBezTo>
                  <a:cubicBezTo>
                    <a:pt x="2602" y="1121"/>
                    <a:pt x="1820" y="1460"/>
                    <a:pt x="1545" y="2115"/>
                  </a:cubicBezTo>
                  <a:cubicBezTo>
                    <a:pt x="1312" y="2284"/>
                    <a:pt x="1058" y="2454"/>
                    <a:pt x="804" y="2581"/>
                  </a:cubicBezTo>
                  <a:cubicBezTo>
                    <a:pt x="402" y="2729"/>
                    <a:pt x="1" y="2855"/>
                    <a:pt x="64" y="3342"/>
                  </a:cubicBezTo>
                  <a:cubicBezTo>
                    <a:pt x="126" y="3347"/>
                    <a:pt x="187" y="3350"/>
                    <a:pt x="248" y="3350"/>
                  </a:cubicBezTo>
                  <a:cubicBezTo>
                    <a:pt x="1839" y="3350"/>
                    <a:pt x="3181" y="1540"/>
                    <a:pt x="3934" y="339"/>
                  </a:cubicBezTo>
                  <a:cubicBezTo>
                    <a:pt x="3738" y="111"/>
                    <a:pt x="3496" y="0"/>
                    <a:pt x="3286"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68" name="Google Shape;6568;p36"/>
            <p:cNvSpPr/>
            <p:nvPr/>
          </p:nvSpPr>
          <p:spPr>
            <a:xfrm>
              <a:off x="-2025025" y="3796425"/>
              <a:ext cx="88800" cy="110275"/>
            </a:xfrm>
            <a:custGeom>
              <a:avLst/>
              <a:gdLst/>
              <a:ahLst/>
              <a:cxnLst/>
              <a:rect l="l" t="t" r="r" b="b"/>
              <a:pathLst>
                <a:path w="3552" h="4411" extrusionOk="0">
                  <a:moveTo>
                    <a:pt x="889" y="1"/>
                  </a:moveTo>
                  <a:cubicBezTo>
                    <a:pt x="649" y="1"/>
                    <a:pt x="619" y="221"/>
                    <a:pt x="1162" y="663"/>
                  </a:cubicBezTo>
                  <a:cubicBezTo>
                    <a:pt x="1373" y="832"/>
                    <a:pt x="1310" y="1001"/>
                    <a:pt x="1141" y="1150"/>
                  </a:cubicBezTo>
                  <a:cubicBezTo>
                    <a:pt x="992" y="1678"/>
                    <a:pt x="1881" y="2186"/>
                    <a:pt x="1141" y="2588"/>
                  </a:cubicBezTo>
                  <a:cubicBezTo>
                    <a:pt x="770" y="2670"/>
                    <a:pt x="1" y="4411"/>
                    <a:pt x="696" y="4411"/>
                  </a:cubicBezTo>
                  <a:cubicBezTo>
                    <a:pt x="716" y="4411"/>
                    <a:pt x="737" y="4409"/>
                    <a:pt x="760" y="4406"/>
                  </a:cubicBezTo>
                  <a:cubicBezTo>
                    <a:pt x="3552" y="1477"/>
                    <a:pt x="1512" y="1"/>
                    <a:pt x="889"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69" name="Google Shape;6569;p36"/>
            <p:cNvSpPr/>
            <p:nvPr/>
          </p:nvSpPr>
          <p:spPr>
            <a:xfrm>
              <a:off x="-2743625" y="4091025"/>
              <a:ext cx="81975" cy="78875"/>
            </a:xfrm>
            <a:custGeom>
              <a:avLst/>
              <a:gdLst/>
              <a:ahLst/>
              <a:cxnLst/>
              <a:rect l="l" t="t" r="r" b="b"/>
              <a:pathLst>
                <a:path w="3279" h="3155" extrusionOk="0">
                  <a:moveTo>
                    <a:pt x="2655" y="0"/>
                  </a:moveTo>
                  <a:cubicBezTo>
                    <a:pt x="2457" y="0"/>
                    <a:pt x="2305" y="192"/>
                    <a:pt x="1967" y="638"/>
                  </a:cubicBezTo>
                  <a:cubicBezTo>
                    <a:pt x="1269" y="1463"/>
                    <a:pt x="127" y="2034"/>
                    <a:pt x="0" y="3155"/>
                  </a:cubicBezTo>
                  <a:cubicBezTo>
                    <a:pt x="1756" y="2943"/>
                    <a:pt x="2411" y="2119"/>
                    <a:pt x="3279" y="300"/>
                  </a:cubicBezTo>
                  <a:cubicBezTo>
                    <a:pt x="2979" y="109"/>
                    <a:pt x="2804" y="0"/>
                    <a:pt x="2655"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70" name="Google Shape;6570;p36"/>
            <p:cNvSpPr/>
            <p:nvPr/>
          </p:nvSpPr>
          <p:spPr>
            <a:xfrm>
              <a:off x="-1964275" y="3977375"/>
              <a:ext cx="102600" cy="85350"/>
            </a:xfrm>
            <a:custGeom>
              <a:avLst/>
              <a:gdLst/>
              <a:ahLst/>
              <a:cxnLst/>
              <a:rect l="l" t="t" r="r" b="b"/>
              <a:pathLst>
                <a:path w="4104" h="3414" extrusionOk="0">
                  <a:moveTo>
                    <a:pt x="3439" y="0"/>
                  </a:moveTo>
                  <a:cubicBezTo>
                    <a:pt x="3010" y="0"/>
                    <a:pt x="3012" y="466"/>
                    <a:pt x="2814" y="700"/>
                  </a:cubicBezTo>
                  <a:cubicBezTo>
                    <a:pt x="2665" y="1145"/>
                    <a:pt x="1946" y="1335"/>
                    <a:pt x="1925" y="1758"/>
                  </a:cubicBezTo>
                  <a:cubicBezTo>
                    <a:pt x="1862" y="2836"/>
                    <a:pt x="635" y="2562"/>
                    <a:pt x="1" y="3090"/>
                  </a:cubicBezTo>
                  <a:cubicBezTo>
                    <a:pt x="278" y="3316"/>
                    <a:pt x="585" y="3413"/>
                    <a:pt x="902" y="3413"/>
                  </a:cubicBezTo>
                  <a:cubicBezTo>
                    <a:pt x="2401" y="3413"/>
                    <a:pt x="4103" y="1232"/>
                    <a:pt x="3702" y="45"/>
                  </a:cubicBezTo>
                  <a:cubicBezTo>
                    <a:pt x="3599" y="14"/>
                    <a:pt x="3513" y="0"/>
                    <a:pt x="3439"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71" name="Google Shape;6571;p36"/>
            <p:cNvSpPr/>
            <p:nvPr/>
          </p:nvSpPr>
          <p:spPr>
            <a:xfrm>
              <a:off x="-2311650" y="3692450"/>
              <a:ext cx="94325" cy="88925"/>
            </a:xfrm>
            <a:custGeom>
              <a:avLst/>
              <a:gdLst/>
              <a:ahLst/>
              <a:cxnLst/>
              <a:rect l="l" t="t" r="r" b="b"/>
              <a:pathLst>
                <a:path w="3773" h="3557" extrusionOk="0">
                  <a:moveTo>
                    <a:pt x="3321" y="0"/>
                  </a:moveTo>
                  <a:lnTo>
                    <a:pt x="3321" y="0"/>
                  </a:lnTo>
                  <a:cubicBezTo>
                    <a:pt x="1354" y="550"/>
                    <a:pt x="3109" y="2411"/>
                    <a:pt x="910" y="2749"/>
                  </a:cubicBezTo>
                  <a:cubicBezTo>
                    <a:pt x="635" y="2961"/>
                    <a:pt x="43" y="2686"/>
                    <a:pt x="0" y="3215"/>
                  </a:cubicBezTo>
                  <a:cubicBezTo>
                    <a:pt x="318" y="3453"/>
                    <a:pt x="646" y="3557"/>
                    <a:pt x="967" y="3557"/>
                  </a:cubicBezTo>
                  <a:cubicBezTo>
                    <a:pt x="2441" y="3557"/>
                    <a:pt x="3772" y="1372"/>
                    <a:pt x="3321"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72" name="Google Shape;6572;p36"/>
            <p:cNvSpPr/>
            <p:nvPr/>
          </p:nvSpPr>
          <p:spPr>
            <a:xfrm>
              <a:off x="-1678225" y="3763825"/>
              <a:ext cx="87800" cy="86200"/>
            </a:xfrm>
            <a:custGeom>
              <a:avLst/>
              <a:gdLst/>
              <a:ahLst/>
              <a:cxnLst/>
              <a:rect l="l" t="t" r="r" b="b"/>
              <a:pathLst>
                <a:path w="3512" h="3448" extrusionOk="0">
                  <a:moveTo>
                    <a:pt x="2538" y="0"/>
                  </a:moveTo>
                  <a:lnTo>
                    <a:pt x="2538" y="0"/>
                  </a:lnTo>
                  <a:cubicBezTo>
                    <a:pt x="2010" y="360"/>
                    <a:pt x="1777" y="1037"/>
                    <a:pt x="1016" y="1163"/>
                  </a:cubicBezTo>
                  <a:cubicBezTo>
                    <a:pt x="614" y="1375"/>
                    <a:pt x="550" y="1819"/>
                    <a:pt x="275" y="2136"/>
                  </a:cubicBezTo>
                  <a:cubicBezTo>
                    <a:pt x="0" y="2454"/>
                    <a:pt x="297" y="3448"/>
                    <a:pt x="783" y="3448"/>
                  </a:cubicBezTo>
                  <a:cubicBezTo>
                    <a:pt x="1756" y="3384"/>
                    <a:pt x="3088" y="3363"/>
                    <a:pt x="2708" y="2157"/>
                  </a:cubicBezTo>
                  <a:lnTo>
                    <a:pt x="2581" y="2115"/>
                  </a:lnTo>
                  <a:cubicBezTo>
                    <a:pt x="2242" y="2263"/>
                    <a:pt x="2306" y="2644"/>
                    <a:pt x="2010" y="2792"/>
                  </a:cubicBezTo>
                  <a:cubicBezTo>
                    <a:pt x="1919" y="2832"/>
                    <a:pt x="1780" y="2858"/>
                    <a:pt x="1669" y="2858"/>
                  </a:cubicBezTo>
                  <a:cubicBezTo>
                    <a:pt x="1547" y="2858"/>
                    <a:pt x="1458" y="2827"/>
                    <a:pt x="1502" y="2750"/>
                  </a:cubicBezTo>
                  <a:cubicBezTo>
                    <a:pt x="1735" y="2390"/>
                    <a:pt x="1291" y="1798"/>
                    <a:pt x="2010" y="1629"/>
                  </a:cubicBezTo>
                  <a:cubicBezTo>
                    <a:pt x="2581" y="1396"/>
                    <a:pt x="3511" y="296"/>
                    <a:pt x="2538"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73" name="Google Shape;6573;p36"/>
            <p:cNvSpPr/>
            <p:nvPr/>
          </p:nvSpPr>
          <p:spPr>
            <a:xfrm>
              <a:off x="-2786250" y="4057250"/>
              <a:ext cx="89275" cy="103275"/>
            </a:xfrm>
            <a:custGeom>
              <a:avLst/>
              <a:gdLst/>
              <a:ahLst/>
              <a:cxnLst/>
              <a:rect l="l" t="t" r="r" b="b"/>
              <a:pathLst>
                <a:path w="3571" h="4131" extrusionOk="0">
                  <a:moveTo>
                    <a:pt x="3320" y="1"/>
                  </a:moveTo>
                  <a:cubicBezTo>
                    <a:pt x="3281" y="1"/>
                    <a:pt x="3236" y="14"/>
                    <a:pt x="3186" y="43"/>
                  </a:cubicBezTo>
                  <a:cubicBezTo>
                    <a:pt x="1875" y="297"/>
                    <a:pt x="902" y="1799"/>
                    <a:pt x="500" y="2941"/>
                  </a:cubicBezTo>
                  <a:cubicBezTo>
                    <a:pt x="0" y="3367"/>
                    <a:pt x="808" y="4130"/>
                    <a:pt x="1326" y="4130"/>
                  </a:cubicBezTo>
                  <a:cubicBezTo>
                    <a:pt x="1553" y="4130"/>
                    <a:pt x="1725" y="3983"/>
                    <a:pt x="1705" y="3596"/>
                  </a:cubicBezTo>
                  <a:cubicBezTo>
                    <a:pt x="1748" y="3195"/>
                    <a:pt x="1134" y="2793"/>
                    <a:pt x="1473" y="2454"/>
                  </a:cubicBezTo>
                  <a:cubicBezTo>
                    <a:pt x="2107" y="1862"/>
                    <a:pt x="2424" y="1016"/>
                    <a:pt x="3334" y="614"/>
                  </a:cubicBezTo>
                  <a:cubicBezTo>
                    <a:pt x="3570" y="487"/>
                    <a:pt x="3557" y="1"/>
                    <a:pt x="3320"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74" name="Google Shape;6574;p36"/>
            <p:cNvSpPr/>
            <p:nvPr/>
          </p:nvSpPr>
          <p:spPr>
            <a:xfrm>
              <a:off x="-1699900" y="4050150"/>
              <a:ext cx="94675" cy="82875"/>
            </a:xfrm>
            <a:custGeom>
              <a:avLst/>
              <a:gdLst/>
              <a:ahLst/>
              <a:cxnLst/>
              <a:rect l="l" t="t" r="r" b="b"/>
              <a:pathLst>
                <a:path w="3787" h="3315" extrusionOk="0">
                  <a:moveTo>
                    <a:pt x="2841" y="0"/>
                  </a:moveTo>
                  <a:cubicBezTo>
                    <a:pt x="2127" y="0"/>
                    <a:pt x="1428" y="2279"/>
                    <a:pt x="952" y="2590"/>
                  </a:cubicBezTo>
                  <a:cubicBezTo>
                    <a:pt x="719" y="2759"/>
                    <a:pt x="0" y="2611"/>
                    <a:pt x="402" y="3225"/>
                  </a:cubicBezTo>
                  <a:cubicBezTo>
                    <a:pt x="528" y="3288"/>
                    <a:pt x="645" y="3315"/>
                    <a:pt x="756" y="3315"/>
                  </a:cubicBezTo>
                  <a:cubicBezTo>
                    <a:pt x="1391" y="3315"/>
                    <a:pt x="1814" y="2413"/>
                    <a:pt x="2390" y="2125"/>
                  </a:cubicBezTo>
                  <a:cubicBezTo>
                    <a:pt x="2919" y="1596"/>
                    <a:pt x="3786" y="1089"/>
                    <a:pt x="3173" y="179"/>
                  </a:cubicBezTo>
                  <a:cubicBezTo>
                    <a:pt x="3062" y="55"/>
                    <a:pt x="2952" y="0"/>
                    <a:pt x="2841"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75" name="Google Shape;6575;p36"/>
            <p:cNvSpPr/>
            <p:nvPr/>
          </p:nvSpPr>
          <p:spPr>
            <a:xfrm>
              <a:off x="-2789625" y="3788150"/>
              <a:ext cx="65050" cy="96625"/>
            </a:xfrm>
            <a:custGeom>
              <a:avLst/>
              <a:gdLst/>
              <a:ahLst/>
              <a:cxnLst/>
              <a:rect l="l" t="t" r="r" b="b"/>
              <a:pathLst>
                <a:path w="2602" h="3865" extrusionOk="0">
                  <a:moveTo>
                    <a:pt x="1840" y="0"/>
                  </a:moveTo>
                  <a:lnTo>
                    <a:pt x="1840" y="0"/>
                  </a:lnTo>
                  <a:cubicBezTo>
                    <a:pt x="1312" y="1481"/>
                    <a:pt x="1502" y="2813"/>
                    <a:pt x="0" y="3849"/>
                  </a:cubicBezTo>
                  <a:cubicBezTo>
                    <a:pt x="99" y="3859"/>
                    <a:pt x="189" y="3864"/>
                    <a:pt x="273" y="3864"/>
                  </a:cubicBezTo>
                  <a:cubicBezTo>
                    <a:pt x="1228" y="3864"/>
                    <a:pt x="1253" y="3226"/>
                    <a:pt x="1798" y="2623"/>
                  </a:cubicBezTo>
                  <a:cubicBezTo>
                    <a:pt x="2602" y="2073"/>
                    <a:pt x="2559" y="719"/>
                    <a:pt x="1840"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76" name="Google Shape;6576;p36"/>
            <p:cNvSpPr/>
            <p:nvPr/>
          </p:nvSpPr>
          <p:spPr>
            <a:xfrm>
              <a:off x="-1955800" y="3959800"/>
              <a:ext cx="84075" cy="62725"/>
            </a:xfrm>
            <a:custGeom>
              <a:avLst/>
              <a:gdLst/>
              <a:ahLst/>
              <a:cxnLst/>
              <a:rect l="l" t="t" r="r" b="b"/>
              <a:pathLst>
                <a:path w="3363" h="2509" extrusionOk="0">
                  <a:moveTo>
                    <a:pt x="2039" y="1"/>
                  </a:moveTo>
                  <a:cubicBezTo>
                    <a:pt x="1810" y="1"/>
                    <a:pt x="1590" y="17"/>
                    <a:pt x="1417" y="29"/>
                  </a:cubicBezTo>
                  <a:cubicBezTo>
                    <a:pt x="1840" y="1361"/>
                    <a:pt x="0" y="1425"/>
                    <a:pt x="402" y="2228"/>
                  </a:cubicBezTo>
                  <a:cubicBezTo>
                    <a:pt x="582" y="2430"/>
                    <a:pt x="773" y="2509"/>
                    <a:pt x="968" y="2509"/>
                  </a:cubicBezTo>
                  <a:cubicBezTo>
                    <a:pt x="1551" y="2509"/>
                    <a:pt x="2173" y="1800"/>
                    <a:pt x="2665" y="1530"/>
                  </a:cubicBezTo>
                  <a:cubicBezTo>
                    <a:pt x="2897" y="1277"/>
                    <a:pt x="2771" y="748"/>
                    <a:pt x="3363" y="748"/>
                  </a:cubicBezTo>
                  <a:cubicBezTo>
                    <a:pt x="3332" y="117"/>
                    <a:pt x="2652" y="1"/>
                    <a:pt x="2039"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77" name="Google Shape;6577;p36"/>
            <p:cNvSpPr/>
            <p:nvPr/>
          </p:nvSpPr>
          <p:spPr>
            <a:xfrm>
              <a:off x="-2043050" y="3795025"/>
              <a:ext cx="43900" cy="86200"/>
            </a:xfrm>
            <a:custGeom>
              <a:avLst/>
              <a:gdLst/>
              <a:ahLst/>
              <a:cxnLst/>
              <a:rect l="l" t="t" r="r" b="b"/>
              <a:pathLst>
                <a:path w="1756" h="3448" extrusionOk="0">
                  <a:moveTo>
                    <a:pt x="741" y="0"/>
                  </a:moveTo>
                  <a:cubicBezTo>
                    <a:pt x="587" y="0"/>
                    <a:pt x="455" y="42"/>
                    <a:pt x="402" y="233"/>
                  </a:cubicBezTo>
                  <a:cubicBezTo>
                    <a:pt x="1756" y="867"/>
                    <a:pt x="0" y="1840"/>
                    <a:pt x="212" y="2771"/>
                  </a:cubicBezTo>
                  <a:cubicBezTo>
                    <a:pt x="233" y="3045"/>
                    <a:pt x="64" y="3426"/>
                    <a:pt x="593" y="3447"/>
                  </a:cubicBezTo>
                  <a:cubicBezTo>
                    <a:pt x="1692" y="3405"/>
                    <a:pt x="1142" y="1375"/>
                    <a:pt x="1692" y="571"/>
                  </a:cubicBezTo>
                  <a:cubicBezTo>
                    <a:pt x="1354" y="486"/>
                    <a:pt x="1523" y="106"/>
                    <a:pt x="1206" y="21"/>
                  </a:cubicBezTo>
                  <a:cubicBezTo>
                    <a:pt x="1178" y="25"/>
                    <a:pt x="1149" y="27"/>
                    <a:pt x="1119" y="27"/>
                  </a:cubicBezTo>
                  <a:cubicBezTo>
                    <a:pt x="999" y="27"/>
                    <a:pt x="863" y="0"/>
                    <a:pt x="741"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78" name="Google Shape;6578;p36"/>
            <p:cNvSpPr/>
            <p:nvPr/>
          </p:nvSpPr>
          <p:spPr>
            <a:xfrm>
              <a:off x="-1207125" y="3842325"/>
              <a:ext cx="99900" cy="81125"/>
            </a:xfrm>
            <a:custGeom>
              <a:avLst/>
              <a:gdLst/>
              <a:ahLst/>
              <a:cxnLst/>
              <a:rect l="l" t="t" r="r" b="b"/>
              <a:pathLst>
                <a:path w="3996" h="3245" extrusionOk="0">
                  <a:moveTo>
                    <a:pt x="3626" y="1"/>
                  </a:moveTo>
                  <a:cubicBezTo>
                    <a:pt x="3227" y="1"/>
                    <a:pt x="2608" y="447"/>
                    <a:pt x="2813" y="857"/>
                  </a:cubicBezTo>
                  <a:cubicBezTo>
                    <a:pt x="2708" y="1788"/>
                    <a:pt x="614" y="2253"/>
                    <a:pt x="1" y="3057"/>
                  </a:cubicBezTo>
                  <a:cubicBezTo>
                    <a:pt x="184" y="3187"/>
                    <a:pt x="386" y="3245"/>
                    <a:pt x="600" y="3245"/>
                  </a:cubicBezTo>
                  <a:cubicBezTo>
                    <a:pt x="1841" y="3245"/>
                    <a:pt x="3462" y="1307"/>
                    <a:pt x="3913" y="477"/>
                  </a:cubicBezTo>
                  <a:cubicBezTo>
                    <a:pt x="3995" y="133"/>
                    <a:pt x="3843" y="1"/>
                    <a:pt x="3626"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79" name="Google Shape;6579;p36"/>
            <p:cNvSpPr/>
            <p:nvPr/>
          </p:nvSpPr>
          <p:spPr>
            <a:xfrm>
              <a:off x="-1440825" y="3903950"/>
              <a:ext cx="90450" cy="87775"/>
            </a:xfrm>
            <a:custGeom>
              <a:avLst/>
              <a:gdLst/>
              <a:ahLst/>
              <a:cxnLst/>
              <a:rect l="l" t="t" r="r" b="b"/>
              <a:pathLst>
                <a:path w="3618" h="3511" extrusionOk="0">
                  <a:moveTo>
                    <a:pt x="3045" y="1"/>
                  </a:moveTo>
                  <a:cubicBezTo>
                    <a:pt x="2929" y="1"/>
                    <a:pt x="2820" y="50"/>
                    <a:pt x="2750" y="169"/>
                  </a:cubicBezTo>
                  <a:cubicBezTo>
                    <a:pt x="2390" y="740"/>
                    <a:pt x="3152" y="1607"/>
                    <a:pt x="2221" y="1755"/>
                  </a:cubicBezTo>
                  <a:cubicBezTo>
                    <a:pt x="1735" y="2178"/>
                    <a:pt x="1" y="2728"/>
                    <a:pt x="1016" y="3511"/>
                  </a:cubicBezTo>
                  <a:cubicBezTo>
                    <a:pt x="1798" y="2876"/>
                    <a:pt x="3575" y="2601"/>
                    <a:pt x="3427" y="1396"/>
                  </a:cubicBezTo>
                  <a:cubicBezTo>
                    <a:pt x="3617" y="1078"/>
                    <a:pt x="3427" y="740"/>
                    <a:pt x="3554" y="444"/>
                  </a:cubicBezTo>
                  <a:cubicBezTo>
                    <a:pt x="3540" y="203"/>
                    <a:pt x="3279" y="1"/>
                    <a:pt x="3045"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80" name="Google Shape;6580;p36"/>
            <p:cNvSpPr/>
            <p:nvPr/>
          </p:nvSpPr>
          <p:spPr>
            <a:xfrm>
              <a:off x="-2317450" y="3668875"/>
              <a:ext cx="96225" cy="98400"/>
            </a:xfrm>
            <a:custGeom>
              <a:avLst/>
              <a:gdLst/>
              <a:ahLst/>
              <a:cxnLst/>
              <a:rect l="l" t="t" r="r" b="b"/>
              <a:pathLst>
                <a:path w="3849" h="3936" extrusionOk="0">
                  <a:moveTo>
                    <a:pt x="1791" y="0"/>
                  </a:moveTo>
                  <a:cubicBezTo>
                    <a:pt x="1353" y="0"/>
                    <a:pt x="906" y="63"/>
                    <a:pt x="825" y="457"/>
                  </a:cubicBezTo>
                  <a:cubicBezTo>
                    <a:pt x="1163" y="1091"/>
                    <a:pt x="359" y="1683"/>
                    <a:pt x="867" y="2275"/>
                  </a:cubicBezTo>
                  <a:cubicBezTo>
                    <a:pt x="874" y="2276"/>
                    <a:pt x="881" y="2276"/>
                    <a:pt x="888" y="2276"/>
                  </a:cubicBezTo>
                  <a:cubicBezTo>
                    <a:pt x="1665" y="2276"/>
                    <a:pt x="1339" y="1130"/>
                    <a:pt x="2051" y="795"/>
                  </a:cubicBezTo>
                  <a:lnTo>
                    <a:pt x="2051" y="795"/>
                  </a:lnTo>
                  <a:cubicBezTo>
                    <a:pt x="2013" y="1637"/>
                    <a:pt x="1854" y="3241"/>
                    <a:pt x="805" y="3241"/>
                  </a:cubicBezTo>
                  <a:cubicBezTo>
                    <a:pt x="695" y="3241"/>
                    <a:pt x="575" y="3223"/>
                    <a:pt x="444" y="3185"/>
                  </a:cubicBezTo>
                  <a:lnTo>
                    <a:pt x="444" y="3185"/>
                  </a:lnTo>
                  <a:cubicBezTo>
                    <a:pt x="1" y="3642"/>
                    <a:pt x="446" y="3936"/>
                    <a:pt x="907" y="3936"/>
                  </a:cubicBezTo>
                  <a:cubicBezTo>
                    <a:pt x="1151" y="3936"/>
                    <a:pt x="1398" y="3854"/>
                    <a:pt x="1523" y="3671"/>
                  </a:cubicBezTo>
                  <a:cubicBezTo>
                    <a:pt x="2009" y="3523"/>
                    <a:pt x="2284" y="3121"/>
                    <a:pt x="2643" y="2868"/>
                  </a:cubicBezTo>
                  <a:lnTo>
                    <a:pt x="2643" y="2550"/>
                  </a:lnTo>
                  <a:cubicBezTo>
                    <a:pt x="1671" y="1958"/>
                    <a:pt x="3849" y="1556"/>
                    <a:pt x="2453" y="12"/>
                  </a:cubicBezTo>
                  <a:lnTo>
                    <a:pt x="2453" y="12"/>
                  </a:lnTo>
                  <a:cubicBezTo>
                    <a:pt x="2425" y="14"/>
                    <a:pt x="2395" y="14"/>
                    <a:pt x="2363" y="14"/>
                  </a:cubicBezTo>
                  <a:cubicBezTo>
                    <a:pt x="2200" y="14"/>
                    <a:pt x="1997" y="0"/>
                    <a:pt x="1791"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81" name="Google Shape;6581;p36"/>
            <p:cNvSpPr/>
            <p:nvPr/>
          </p:nvSpPr>
          <p:spPr>
            <a:xfrm>
              <a:off x="-2754200" y="4058850"/>
              <a:ext cx="89900" cy="74375"/>
            </a:xfrm>
            <a:custGeom>
              <a:avLst/>
              <a:gdLst/>
              <a:ahLst/>
              <a:cxnLst/>
              <a:rect l="l" t="t" r="r" b="b"/>
              <a:pathLst>
                <a:path w="3596" h="2975" extrusionOk="0">
                  <a:moveTo>
                    <a:pt x="2052" y="0"/>
                  </a:moveTo>
                  <a:lnTo>
                    <a:pt x="2052" y="0"/>
                  </a:lnTo>
                  <a:cubicBezTo>
                    <a:pt x="2094" y="170"/>
                    <a:pt x="2115" y="339"/>
                    <a:pt x="1904" y="445"/>
                  </a:cubicBezTo>
                  <a:cubicBezTo>
                    <a:pt x="1333" y="762"/>
                    <a:pt x="0" y="2496"/>
                    <a:pt x="698" y="2919"/>
                  </a:cubicBezTo>
                  <a:cubicBezTo>
                    <a:pt x="785" y="2957"/>
                    <a:pt x="864" y="2974"/>
                    <a:pt x="936" y="2974"/>
                  </a:cubicBezTo>
                  <a:cubicBezTo>
                    <a:pt x="1184" y="2974"/>
                    <a:pt x="1360" y="2782"/>
                    <a:pt x="1523" y="2602"/>
                  </a:cubicBezTo>
                  <a:cubicBezTo>
                    <a:pt x="1988" y="1671"/>
                    <a:pt x="2919" y="1164"/>
                    <a:pt x="3596" y="445"/>
                  </a:cubicBezTo>
                  <a:cubicBezTo>
                    <a:pt x="3543" y="127"/>
                    <a:pt x="3268" y="80"/>
                    <a:pt x="2951" y="80"/>
                  </a:cubicBezTo>
                  <a:cubicBezTo>
                    <a:pt x="2815" y="80"/>
                    <a:pt x="2671" y="89"/>
                    <a:pt x="2534" y="89"/>
                  </a:cubicBezTo>
                  <a:cubicBezTo>
                    <a:pt x="2351" y="89"/>
                    <a:pt x="2179" y="73"/>
                    <a:pt x="2052"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82" name="Google Shape;6582;p36"/>
            <p:cNvSpPr/>
            <p:nvPr/>
          </p:nvSpPr>
          <p:spPr>
            <a:xfrm>
              <a:off x="-1445700" y="3896300"/>
              <a:ext cx="88975" cy="104875"/>
            </a:xfrm>
            <a:custGeom>
              <a:avLst/>
              <a:gdLst/>
              <a:ahLst/>
              <a:cxnLst/>
              <a:rect l="l" t="t" r="r" b="b"/>
              <a:pathLst>
                <a:path w="3559" h="4195" extrusionOk="0">
                  <a:moveTo>
                    <a:pt x="2453" y="1"/>
                  </a:moveTo>
                  <a:cubicBezTo>
                    <a:pt x="2421" y="1"/>
                    <a:pt x="2387" y="4"/>
                    <a:pt x="2353" y="10"/>
                  </a:cubicBezTo>
                  <a:cubicBezTo>
                    <a:pt x="2036" y="263"/>
                    <a:pt x="1697" y="454"/>
                    <a:pt x="1316" y="581"/>
                  </a:cubicBezTo>
                  <a:cubicBezTo>
                    <a:pt x="1278" y="1166"/>
                    <a:pt x="1545" y="1268"/>
                    <a:pt x="1822" y="1268"/>
                  </a:cubicBezTo>
                  <a:cubicBezTo>
                    <a:pt x="1970" y="1268"/>
                    <a:pt x="2120" y="1239"/>
                    <a:pt x="2229" y="1239"/>
                  </a:cubicBezTo>
                  <a:cubicBezTo>
                    <a:pt x="2366" y="1239"/>
                    <a:pt x="2436" y="1285"/>
                    <a:pt x="2353" y="1490"/>
                  </a:cubicBezTo>
                  <a:cubicBezTo>
                    <a:pt x="1972" y="2273"/>
                    <a:pt x="724" y="2357"/>
                    <a:pt x="534" y="3288"/>
                  </a:cubicBezTo>
                  <a:cubicBezTo>
                    <a:pt x="1" y="3751"/>
                    <a:pt x="212" y="4195"/>
                    <a:pt x="588" y="4195"/>
                  </a:cubicBezTo>
                  <a:cubicBezTo>
                    <a:pt x="778" y="4195"/>
                    <a:pt x="1011" y="4080"/>
                    <a:pt x="1211" y="3795"/>
                  </a:cubicBezTo>
                  <a:cubicBezTo>
                    <a:pt x="640" y="2865"/>
                    <a:pt x="2120" y="2759"/>
                    <a:pt x="2501" y="2167"/>
                  </a:cubicBezTo>
                  <a:cubicBezTo>
                    <a:pt x="3558" y="1977"/>
                    <a:pt x="2459" y="771"/>
                    <a:pt x="3241" y="285"/>
                  </a:cubicBezTo>
                  <a:cubicBezTo>
                    <a:pt x="2954" y="246"/>
                    <a:pt x="2754" y="1"/>
                    <a:pt x="2453"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83" name="Google Shape;6583;p36"/>
            <p:cNvSpPr/>
            <p:nvPr/>
          </p:nvSpPr>
          <p:spPr>
            <a:xfrm>
              <a:off x="-2068950" y="3801350"/>
              <a:ext cx="38075" cy="101025"/>
            </a:xfrm>
            <a:custGeom>
              <a:avLst/>
              <a:gdLst/>
              <a:ahLst/>
              <a:cxnLst/>
              <a:rect l="l" t="t" r="r" b="b"/>
              <a:pathLst>
                <a:path w="1523" h="4041" extrusionOk="0">
                  <a:moveTo>
                    <a:pt x="1438" y="1"/>
                  </a:moveTo>
                  <a:cubicBezTo>
                    <a:pt x="317" y="466"/>
                    <a:pt x="571" y="1629"/>
                    <a:pt x="148" y="2496"/>
                  </a:cubicBezTo>
                  <a:cubicBezTo>
                    <a:pt x="381" y="3025"/>
                    <a:pt x="0" y="3829"/>
                    <a:pt x="1015" y="4040"/>
                  </a:cubicBezTo>
                  <a:cubicBezTo>
                    <a:pt x="1332" y="3998"/>
                    <a:pt x="1311" y="3892"/>
                    <a:pt x="1184" y="3660"/>
                  </a:cubicBezTo>
                  <a:cubicBezTo>
                    <a:pt x="190" y="2412"/>
                    <a:pt x="1523" y="1270"/>
                    <a:pt x="1438"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84" name="Google Shape;6584;p36"/>
            <p:cNvSpPr/>
            <p:nvPr/>
          </p:nvSpPr>
          <p:spPr>
            <a:xfrm>
              <a:off x="-1966375" y="3961950"/>
              <a:ext cx="61350" cy="83775"/>
            </a:xfrm>
            <a:custGeom>
              <a:avLst/>
              <a:gdLst/>
              <a:ahLst/>
              <a:cxnLst/>
              <a:rect l="l" t="t" r="r" b="b"/>
              <a:pathLst>
                <a:path w="2454" h="3351" extrusionOk="0">
                  <a:moveTo>
                    <a:pt x="1687" y="0"/>
                  </a:moveTo>
                  <a:cubicBezTo>
                    <a:pt x="1476" y="0"/>
                    <a:pt x="1240" y="400"/>
                    <a:pt x="1036" y="493"/>
                  </a:cubicBezTo>
                  <a:cubicBezTo>
                    <a:pt x="1142" y="1064"/>
                    <a:pt x="656" y="1381"/>
                    <a:pt x="317" y="1762"/>
                  </a:cubicBezTo>
                  <a:cubicBezTo>
                    <a:pt x="0" y="2290"/>
                    <a:pt x="402" y="2734"/>
                    <a:pt x="571" y="3179"/>
                  </a:cubicBezTo>
                  <a:cubicBezTo>
                    <a:pt x="615" y="3310"/>
                    <a:pt x="743" y="3351"/>
                    <a:pt x="892" y="3351"/>
                  </a:cubicBezTo>
                  <a:cubicBezTo>
                    <a:pt x="1032" y="3351"/>
                    <a:pt x="1189" y="3315"/>
                    <a:pt x="1311" y="3284"/>
                  </a:cubicBezTo>
                  <a:cubicBezTo>
                    <a:pt x="1967" y="3136"/>
                    <a:pt x="1565" y="2586"/>
                    <a:pt x="1777" y="2269"/>
                  </a:cubicBezTo>
                  <a:lnTo>
                    <a:pt x="1777" y="2269"/>
                  </a:lnTo>
                  <a:cubicBezTo>
                    <a:pt x="1701" y="2283"/>
                    <a:pt x="1629" y="2289"/>
                    <a:pt x="1560" y="2289"/>
                  </a:cubicBezTo>
                  <a:cubicBezTo>
                    <a:pt x="901" y="2289"/>
                    <a:pt x="610" y="1691"/>
                    <a:pt x="1396" y="1423"/>
                  </a:cubicBezTo>
                  <a:cubicBezTo>
                    <a:pt x="2453" y="1127"/>
                    <a:pt x="2136" y="598"/>
                    <a:pt x="1777" y="27"/>
                  </a:cubicBezTo>
                  <a:cubicBezTo>
                    <a:pt x="1747" y="9"/>
                    <a:pt x="1717" y="0"/>
                    <a:pt x="1687"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85" name="Google Shape;6585;p36"/>
            <p:cNvSpPr/>
            <p:nvPr/>
          </p:nvSpPr>
          <p:spPr>
            <a:xfrm>
              <a:off x="-2808675" y="3778450"/>
              <a:ext cx="49750" cy="85475"/>
            </a:xfrm>
            <a:custGeom>
              <a:avLst/>
              <a:gdLst/>
              <a:ahLst/>
              <a:cxnLst/>
              <a:rect l="l" t="t" r="r" b="b"/>
              <a:pathLst>
                <a:path w="1990" h="3419" extrusionOk="0">
                  <a:moveTo>
                    <a:pt x="1208" y="0"/>
                  </a:moveTo>
                  <a:cubicBezTo>
                    <a:pt x="771" y="0"/>
                    <a:pt x="203" y="848"/>
                    <a:pt x="170" y="1213"/>
                  </a:cubicBezTo>
                  <a:cubicBezTo>
                    <a:pt x="149" y="1572"/>
                    <a:pt x="86" y="1932"/>
                    <a:pt x="276" y="2270"/>
                  </a:cubicBezTo>
                  <a:cubicBezTo>
                    <a:pt x="377" y="2317"/>
                    <a:pt x="456" y="2337"/>
                    <a:pt x="519" y="2337"/>
                  </a:cubicBezTo>
                  <a:cubicBezTo>
                    <a:pt x="852" y="2337"/>
                    <a:pt x="738" y="1784"/>
                    <a:pt x="1058" y="1784"/>
                  </a:cubicBezTo>
                  <a:cubicBezTo>
                    <a:pt x="1376" y="3412"/>
                    <a:pt x="191" y="2440"/>
                    <a:pt x="1" y="3137"/>
                  </a:cubicBezTo>
                  <a:cubicBezTo>
                    <a:pt x="170" y="3351"/>
                    <a:pt x="359" y="3419"/>
                    <a:pt x="551" y="3419"/>
                  </a:cubicBezTo>
                  <a:cubicBezTo>
                    <a:pt x="816" y="3419"/>
                    <a:pt x="1089" y="3292"/>
                    <a:pt x="1333" y="3243"/>
                  </a:cubicBezTo>
                  <a:cubicBezTo>
                    <a:pt x="1989" y="3095"/>
                    <a:pt x="1672" y="1551"/>
                    <a:pt x="1460" y="1086"/>
                  </a:cubicBezTo>
                  <a:cubicBezTo>
                    <a:pt x="1249" y="832"/>
                    <a:pt x="1270" y="452"/>
                    <a:pt x="1524" y="219"/>
                  </a:cubicBezTo>
                  <a:cubicBezTo>
                    <a:pt x="1437" y="64"/>
                    <a:pt x="1327" y="0"/>
                    <a:pt x="1208"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86" name="Google Shape;6586;p36"/>
            <p:cNvSpPr/>
            <p:nvPr/>
          </p:nvSpPr>
          <p:spPr>
            <a:xfrm>
              <a:off x="-1088675" y="3593575"/>
              <a:ext cx="68750" cy="87825"/>
            </a:xfrm>
            <a:custGeom>
              <a:avLst/>
              <a:gdLst/>
              <a:ahLst/>
              <a:cxnLst/>
              <a:rect l="l" t="t" r="r" b="b"/>
              <a:pathLst>
                <a:path w="2750" h="3513" extrusionOk="0">
                  <a:moveTo>
                    <a:pt x="2580" y="0"/>
                  </a:moveTo>
                  <a:lnTo>
                    <a:pt x="2580" y="0"/>
                  </a:lnTo>
                  <a:cubicBezTo>
                    <a:pt x="1544" y="64"/>
                    <a:pt x="635" y="1481"/>
                    <a:pt x="317" y="2369"/>
                  </a:cubicBezTo>
                  <a:cubicBezTo>
                    <a:pt x="0" y="2813"/>
                    <a:pt x="317" y="3194"/>
                    <a:pt x="677" y="3490"/>
                  </a:cubicBezTo>
                  <a:cubicBezTo>
                    <a:pt x="793" y="3505"/>
                    <a:pt x="890" y="3512"/>
                    <a:pt x="969" y="3512"/>
                  </a:cubicBezTo>
                  <a:cubicBezTo>
                    <a:pt x="1875" y="3512"/>
                    <a:pt x="589" y="2577"/>
                    <a:pt x="1036" y="2052"/>
                  </a:cubicBezTo>
                  <a:cubicBezTo>
                    <a:pt x="1269" y="1819"/>
                    <a:pt x="1354" y="1502"/>
                    <a:pt x="1607" y="1248"/>
                  </a:cubicBezTo>
                  <a:cubicBezTo>
                    <a:pt x="2750" y="1100"/>
                    <a:pt x="2305" y="825"/>
                    <a:pt x="2580"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87" name="Google Shape;6587;p36"/>
            <p:cNvSpPr/>
            <p:nvPr/>
          </p:nvSpPr>
          <p:spPr>
            <a:xfrm>
              <a:off x="-1974075" y="3998050"/>
              <a:ext cx="84900" cy="53525"/>
            </a:xfrm>
            <a:custGeom>
              <a:avLst/>
              <a:gdLst/>
              <a:ahLst/>
              <a:cxnLst/>
              <a:rect l="l" t="t" r="r" b="b"/>
              <a:pathLst>
                <a:path w="3396" h="2141" extrusionOk="0">
                  <a:moveTo>
                    <a:pt x="3396" y="0"/>
                  </a:moveTo>
                  <a:cubicBezTo>
                    <a:pt x="2846" y="64"/>
                    <a:pt x="2381" y="360"/>
                    <a:pt x="2085" y="804"/>
                  </a:cubicBezTo>
                  <a:cubicBezTo>
                    <a:pt x="2063" y="1058"/>
                    <a:pt x="1408" y="1100"/>
                    <a:pt x="1810" y="1502"/>
                  </a:cubicBezTo>
                  <a:cubicBezTo>
                    <a:pt x="1915" y="1629"/>
                    <a:pt x="1810" y="1756"/>
                    <a:pt x="1598" y="1777"/>
                  </a:cubicBezTo>
                  <a:cubicBezTo>
                    <a:pt x="1545" y="1777"/>
                    <a:pt x="1481" y="1778"/>
                    <a:pt x="1413" y="1778"/>
                  </a:cubicBezTo>
                  <a:cubicBezTo>
                    <a:pt x="1212" y="1778"/>
                    <a:pt x="990" y="1766"/>
                    <a:pt x="1006" y="1671"/>
                  </a:cubicBezTo>
                  <a:cubicBezTo>
                    <a:pt x="1091" y="1164"/>
                    <a:pt x="308" y="677"/>
                    <a:pt x="985" y="170"/>
                  </a:cubicBezTo>
                  <a:cubicBezTo>
                    <a:pt x="874" y="59"/>
                    <a:pt x="742" y="11"/>
                    <a:pt x="612" y="11"/>
                  </a:cubicBezTo>
                  <a:cubicBezTo>
                    <a:pt x="298" y="11"/>
                    <a:pt x="0" y="296"/>
                    <a:pt x="75" y="656"/>
                  </a:cubicBezTo>
                  <a:cubicBezTo>
                    <a:pt x="33" y="1015"/>
                    <a:pt x="329" y="1290"/>
                    <a:pt x="350" y="1650"/>
                  </a:cubicBezTo>
                  <a:cubicBezTo>
                    <a:pt x="366" y="1986"/>
                    <a:pt x="552" y="2141"/>
                    <a:pt x="844" y="2141"/>
                  </a:cubicBezTo>
                  <a:cubicBezTo>
                    <a:pt x="937" y="2141"/>
                    <a:pt x="1041" y="2125"/>
                    <a:pt x="1154" y="2094"/>
                  </a:cubicBezTo>
                  <a:cubicBezTo>
                    <a:pt x="1767" y="1904"/>
                    <a:pt x="2677" y="1967"/>
                    <a:pt x="2465" y="1015"/>
                  </a:cubicBezTo>
                  <a:cubicBezTo>
                    <a:pt x="2634" y="656"/>
                    <a:pt x="3311" y="444"/>
                    <a:pt x="3396"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88" name="Google Shape;6588;p36"/>
            <p:cNvSpPr/>
            <p:nvPr/>
          </p:nvSpPr>
          <p:spPr>
            <a:xfrm>
              <a:off x="-1722100" y="4027125"/>
              <a:ext cx="55525" cy="61375"/>
            </a:xfrm>
            <a:custGeom>
              <a:avLst/>
              <a:gdLst/>
              <a:ahLst/>
              <a:cxnLst/>
              <a:rect l="l" t="t" r="r" b="b"/>
              <a:pathLst>
                <a:path w="2221" h="2455" extrusionOk="0">
                  <a:moveTo>
                    <a:pt x="2221" y="1"/>
                  </a:moveTo>
                  <a:lnTo>
                    <a:pt x="2221" y="1"/>
                  </a:lnTo>
                  <a:cubicBezTo>
                    <a:pt x="804" y="318"/>
                    <a:pt x="360" y="1333"/>
                    <a:pt x="0" y="2390"/>
                  </a:cubicBezTo>
                  <a:cubicBezTo>
                    <a:pt x="108" y="2433"/>
                    <a:pt x="218" y="2455"/>
                    <a:pt x="327" y="2455"/>
                  </a:cubicBezTo>
                  <a:cubicBezTo>
                    <a:pt x="537" y="2455"/>
                    <a:pt x="742" y="2375"/>
                    <a:pt x="909" y="2221"/>
                  </a:cubicBezTo>
                  <a:cubicBezTo>
                    <a:pt x="1375" y="1862"/>
                    <a:pt x="1417" y="1227"/>
                    <a:pt x="2030" y="931"/>
                  </a:cubicBezTo>
                  <a:lnTo>
                    <a:pt x="2221" y="1"/>
                  </a:ln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89" name="Google Shape;6589;p36"/>
            <p:cNvSpPr/>
            <p:nvPr/>
          </p:nvSpPr>
          <p:spPr>
            <a:xfrm>
              <a:off x="-1677700" y="4028175"/>
              <a:ext cx="57125" cy="83050"/>
            </a:xfrm>
            <a:custGeom>
              <a:avLst/>
              <a:gdLst/>
              <a:ahLst/>
              <a:cxnLst/>
              <a:rect l="l" t="t" r="r" b="b"/>
              <a:pathLst>
                <a:path w="2285" h="3322" extrusionOk="0">
                  <a:moveTo>
                    <a:pt x="1735" y="1"/>
                  </a:moveTo>
                  <a:cubicBezTo>
                    <a:pt x="1396" y="149"/>
                    <a:pt x="677" y="128"/>
                    <a:pt x="1375" y="699"/>
                  </a:cubicBezTo>
                  <a:cubicBezTo>
                    <a:pt x="1841" y="1079"/>
                    <a:pt x="1" y="2327"/>
                    <a:pt x="254" y="3321"/>
                  </a:cubicBezTo>
                  <a:cubicBezTo>
                    <a:pt x="424" y="3300"/>
                    <a:pt x="614" y="3258"/>
                    <a:pt x="614" y="3131"/>
                  </a:cubicBezTo>
                  <a:cubicBezTo>
                    <a:pt x="572" y="2306"/>
                    <a:pt x="1545" y="1904"/>
                    <a:pt x="1714" y="1185"/>
                  </a:cubicBezTo>
                  <a:cubicBezTo>
                    <a:pt x="1746" y="1012"/>
                    <a:pt x="1834" y="955"/>
                    <a:pt x="1943" y="955"/>
                  </a:cubicBezTo>
                  <a:cubicBezTo>
                    <a:pt x="2048" y="955"/>
                    <a:pt x="2171" y="1007"/>
                    <a:pt x="2285" y="1058"/>
                  </a:cubicBezTo>
                  <a:cubicBezTo>
                    <a:pt x="2285" y="656"/>
                    <a:pt x="2242" y="233"/>
                    <a:pt x="1735"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90" name="Google Shape;6590;p36"/>
            <p:cNvSpPr/>
            <p:nvPr/>
          </p:nvSpPr>
          <p:spPr>
            <a:xfrm>
              <a:off x="-853400" y="3754725"/>
              <a:ext cx="70850" cy="55975"/>
            </a:xfrm>
            <a:custGeom>
              <a:avLst/>
              <a:gdLst/>
              <a:ahLst/>
              <a:cxnLst/>
              <a:rect l="l" t="t" r="r" b="b"/>
              <a:pathLst>
                <a:path w="2834" h="2239" extrusionOk="0">
                  <a:moveTo>
                    <a:pt x="2658" y="0"/>
                  </a:moveTo>
                  <a:cubicBezTo>
                    <a:pt x="2102" y="0"/>
                    <a:pt x="70" y="1639"/>
                    <a:pt x="1" y="1950"/>
                  </a:cubicBezTo>
                  <a:cubicBezTo>
                    <a:pt x="37" y="2133"/>
                    <a:pt x="200" y="2239"/>
                    <a:pt x="364" y="2239"/>
                  </a:cubicBezTo>
                  <a:cubicBezTo>
                    <a:pt x="485" y="2239"/>
                    <a:pt x="606" y="2182"/>
                    <a:pt x="677" y="2056"/>
                  </a:cubicBezTo>
                  <a:cubicBezTo>
                    <a:pt x="1248" y="1337"/>
                    <a:pt x="2285" y="1062"/>
                    <a:pt x="2771" y="280"/>
                  </a:cubicBezTo>
                  <a:cubicBezTo>
                    <a:pt x="2833" y="82"/>
                    <a:pt x="2783" y="0"/>
                    <a:pt x="2658"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91" name="Google Shape;6591;p36"/>
            <p:cNvSpPr/>
            <p:nvPr/>
          </p:nvSpPr>
          <p:spPr>
            <a:xfrm>
              <a:off x="-2343900" y="3700375"/>
              <a:ext cx="64525" cy="72450"/>
            </a:xfrm>
            <a:custGeom>
              <a:avLst/>
              <a:gdLst/>
              <a:ahLst/>
              <a:cxnLst/>
              <a:rect l="l" t="t" r="r" b="b"/>
              <a:pathLst>
                <a:path w="2581" h="2898" extrusionOk="0">
                  <a:moveTo>
                    <a:pt x="1333" y="0"/>
                  </a:moveTo>
                  <a:cubicBezTo>
                    <a:pt x="889" y="825"/>
                    <a:pt x="0" y="2454"/>
                    <a:pt x="1290" y="2898"/>
                  </a:cubicBezTo>
                  <a:cubicBezTo>
                    <a:pt x="1409" y="2752"/>
                    <a:pt x="1582" y="2736"/>
                    <a:pt x="1764" y="2736"/>
                  </a:cubicBezTo>
                  <a:cubicBezTo>
                    <a:pt x="1815" y="2736"/>
                    <a:pt x="1868" y="2737"/>
                    <a:pt x="1919" y="2737"/>
                  </a:cubicBezTo>
                  <a:cubicBezTo>
                    <a:pt x="2107" y="2737"/>
                    <a:pt x="2289" y="2720"/>
                    <a:pt x="2411" y="2559"/>
                  </a:cubicBezTo>
                  <a:cubicBezTo>
                    <a:pt x="2389" y="2558"/>
                    <a:pt x="2366" y="2557"/>
                    <a:pt x="2343" y="2557"/>
                  </a:cubicBezTo>
                  <a:cubicBezTo>
                    <a:pt x="2206" y="2557"/>
                    <a:pt x="2066" y="2580"/>
                    <a:pt x="1930" y="2580"/>
                  </a:cubicBezTo>
                  <a:cubicBezTo>
                    <a:pt x="1772" y="2580"/>
                    <a:pt x="1618" y="2549"/>
                    <a:pt x="1481" y="2411"/>
                  </a:cubicBezTo>
                  <a:cubicBezTo>
                    <a:pt x="1100" y="1629"/>
                    <a:pt x="2581" y="318"/>
                    <a:pt x="1333"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92" name="Google Shape;6592;p36"/>
            <p:cNvSpPr/>
            <p:nvPr/>
          </p:nvSpPr>
          <p:spPr>
            <a:xfrm>
              <a:off x="-1185450" y="4084450"/>
              <a:ext cx="52900" cy="46850"/>
            </a:xfrm>
            <a:custGeom>
              <a:avLst/>
              <a:gdLst/>
              <a:ahLst/>
              <a:cxnLst/>
              <a:rect l="l" t="t" r="r" b="b"/>
              <a:pathLst>
                <a:path w="2116" h="1874" extrusionOk="0">
                  <a:moveTo>
                    <a:pt x="1619" y="1"/>
                  </a:moveTo>
                  <a:cubicBezTo>
                    <a:pt x="1160" y="1"/>
                    <a:pt x="641" y="525"/>
                    <a:pt x="276" y="753"/>
                  </a:cubicBezTo>
                  <a:cubicBezTo>
                    <a:pt x="1" y="1049"/>
                    <a:pt x="170" y="1578"/>
                    <a:pt x="445" y="1874"/>
                  </a:cubicBezTo>
                  <a:cubicBezTo>
                    <a:pt x="1291" y="1578"/>
                    <a:pt x="1650" y="880"/>
                    <a:pt x="2116" y="288"/>
                  </a:cubicBezTo>
                  <a:cubicBezTo>
                    <a:pt x="1967" y="80"/>
                    <a:pt x="1798" y="1"/>
                    <a:pt x="1619"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93" name="Google Shape;6593;p36"/>
            <p:cNvSpPr/>
            <p:nvPr/>
          </p:nvSpPr>
          <p:spPr>
            <a:xfrm>
              <a:off x="-1229250" y="4107250"/>
              <a:ext cx="54925" cy="33150"/>
            </a:xfrm>
            <a:custGeom>
              <a:avLst/>
              <a:gdLst/>
              <a:ahLst/>
              <a:cxnLst/>
              <a:rect l="l" t="t" r="r" b="b"/>
              <a:pathLst>
                <a:path w="2197" h="1326" extrusionOk="0">
                  <a:moveTo>
                    <a:pt x="256" y="1"/>
                  </a:moveTo>
                  <a:cubicBezTo>
                    <a:pt x="0" y="1"/>
                    <a:pt x="44" y="176"/>
                    <a:pt x="167" y="666"/>
                  </a:cubicBezTo>
                  <a:cubicBezTo>
                    <a:pt x="615" y="1114"/>
                    <a:pt x="919" y="1326"/>
                    <a:pt x="1254" y="1326"/>
                  </a:cubicBezTo>
                  <a:cubicBezTo>
                    <a:pt x="1519" y="1326"/>
                    <a:pt x="1804" y="1193"/>
                    <a:pt x="2197" y="941"/>
                  </a:cubicBezTo>
                  <a:lnTo>
                    <a:pt x="2197" y="327"/>
                  </a:lnTo>
                  <a:cubicBezTo>
                    <a:pt x="1816" y="95"/>
                    <a:pt x="1372" y="264"/>
                    <a:pt x="991" y="137"/>
                  </a:cubicBezTo>
                  <a:cubicBezTo>
                    <a:pt x="630" y="54"/>
                    <a:pt x="397" y="1"/>
                    <a:pt x="256"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94" name="Google Shape;6594;p36"/>
            <p:cNvSpPr/>
            <p:nvPr/>
          </p:nvSpPr>
          <p:spPr>
            <a:xfrm>
              <a:off x="-1212950" y="3839725"/>
              <a:ext cx="111600" cy="76650"/>
            </a:xfrm>
            <a:custGeom>
              <a:avLst/>
              <a:gdLst/>
              <a:ahLst/>
              <a:cxnLst/>
              <a:rect l="l" t="t" r="r" b="b"/>
              <a:pathLst>
                <a:path w="4464" h="3066" extrusionOk="0">
                  <a:moveTo>
                    <a:pt x="3772" y="1"/>
                  </a:moveTo>
                  <a:cubicBezTo>
                    <a:pt x="2618" y="1"/>
                    <a:pt x="3318" y="1426"/>
                    <a:pt x="1947" y="1554"/>
                  </a:cubicBezTo>
                  <a:cubicBezTo>
                    <a:pt x="1926" y="2463"/>
                    <a:pt x="487" y="2146"/>
                    <a:pt x="1" y="2696"/>
                  </a:cubicBezTo>
                  <a:cubicBezTo>
                    <a:pt x="87" y="2953"/>
                    <a:pt x="240" y="3065"/>
                    <a:pt x="448" y="3065"/>
                  </a:cubicBezTo>
                  <a:cubicBezTo>
                    <a:pt x="548" y="3065"/>
                    <a:pt x="660" y="3040"/>
                    <a:pt x="784" y="2992"/>
                  </a:cubicBezTo>
                  <a:cubicBezTo>
                    <a:pt x="1439" y="2082"/>
                    <a:pt x="3279" y="2082"/>
                    <a:pt x="3173" y="729"/>
                  </a:cubicBezTo>
                  <a:cubicBezTo>
                    <a:pt x="3122" y="484"/>
                    <a:pt x="3487" y="270"/>
                    <a:pt x="3784" y="270"/>
                  </a:cubicBezTo>
                  <a:cubicBezTo>
                    <a:pt x="3975" y="270"/>
                    <a:pt x="4138" y="358"/>
                    <a:pt x="4146" y="581"/>
                  </a:cubicBezTo>
                  <a:cubicBezTo>
                    <a:pt x="4358" y="475"/>
                    <a:pt x="4379" y="263"/>
                    <a:pt x="4464" y="115"/>
                  </a:cubicBezTo>
                  <a:cubicBezTo>
                    <a:pt x="4178" y="35"/>
                    <a:pt x="3952" y="1"/>
                    <a:pt x="3772"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95" name="Google Shape;6595;p36"/>
            <p:cNvSpPr/>
            <p:nvPr/>
          </p:nvSpPr>
          <p:spPr>
            <a:xfrm>
              <a:off x="-1453300" y="3905525"/>
              <a:ext cx="62725" cy="53325"/>
            </a:xfrm>
            <a:custGeom>
              <a:avLst/>
              <a:gdLst/>
              <a:ahLst/>
              <a:cxnLst/>
              <a:rect l="l" t="t" r="r" b="b"/>
              <a:pathLst>
                <a:path w="2509" h="2133" extrusionOk="0">
                  <a:moveTo>
                    <a:pt x="1684" y="0"/>
                  </a:moveTo>
                  <a:cubicBezTo>
                    <a:pt x="1113" y="275"/>
                    <a:pt x="605" y="656"/>
                    <a:pt x="182" y="1142"/>
                  </a:cubicBezTo>
                  <a:cubicBezTo>
                    <a:pt x="0" y="1753"/>
                    <a:pt x="42" y="2133"/>
                    <a:pt x="273" y="2133"/>
                  </a:cubicBezTo>
                  <a:cubicBezTo>
                    <a:pt x="418" y="2133"/>
                    <a:pt x="637" y="1984"/>
                    <a:pt x="923" y="1650"/>
                  </a:cubicBezTo>
                  <a:cubicBezTo>
                    <a:pt x="1853" y="1290"/>
                    <a:pt x="2509" y="1311"/>
                    <a:pt x="1684" y="191"/>
                  </a:cubicBezTo>
                  <a:cubicBezTo>
                    <a:pt x="1747" y="169"/>
                    <a:pt x="1769" y="42"/>
                    <a:pt x="1684"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96" name="Google Shape;6596;p36"/>
            <p:cNvSpPr/>
            <p:nvPr/>
          </p:nvSpPr>
          <p:spPr>
            <a:xfrm>
              <a:off x="-1616375" y="3758075"/>
              <a:ext cx="48150" cy="53125"/>
            </a:xfrm>
            <a:custGeom>
              <a:avLst/>
              <a:gdLst/>
              <a:ahLst/>
              <a:cxnLst/>
              <a:rect l="l" t="t" r="r" b="b"/>
              <a:pathLst>
                <a:path w="1926" h="2125" extrusionOk="0">
                  <a:moveTo>
                    <a:pt x="769" y="0"/>
                  </a:moveTo>
                  <a:cubicBezTo>
                    <a:pt x="512" y="0"/>
                    <a:pt x="248" y="64"/>
                    <a:pt x="1" y="188"/>
                  </a:cubicBezTo>
                  <a:cubicBezTo>
                    <a:pt x="149" y="442"/>
                    <a:pt x="487" y="590"/>
                    <a:pt x="234" y="928"/>
                  </a:cubicBezTo>
                  <a:cubicBezTo>
                    <a:pt x="593" y="1288"/>
                    <a:pt x="276" y="1732"/>
                    <a:pt x="466" y="2112"/>
                  </a:cubicBezTo>
                  <a:cubicBezTo>
                    <a:pt x="516" y="2121"/>
                    <a:pt x="562" y="2125"/>
                    <a:pt x="605" y="2125"/>
                  </a:cubicBezTo>
                  <a:cubicBezTo>
                    <a:pt x="1453" y="2125"/>
                    <a:pt x="1000" y="611"/>
                    <a:pt x="1926" y="611"/>
                  </a:cubicBezTo>
                  <a:cubicBezTo>
                    <a:pt x="1644" y="195"/>
                    <a:pt x="1217" y="0"/>
                    <a:pt x="769"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97" name="Google Shape;6597;p36"/>
            <p:cNvSpPr/>
            <p:nvPr/>
          </p:nvSpPr>
          <p:spPr>
            <a:xfrm>
              <a:off x="-1733750" y="4083050"/>
              <a:ext cx="57675" cy="47200"/>
            </a:xfrm>
            <a:custGeom>
              <a:avLst/>
              <a:gdLst/>
              <a:ahLst/>
              <a:cxnLst/>
              <a:rect l="l" t="t" r="r" b="b"/>
              <a:pathLst>
                <a:path w="2307" h="1888" extrusionOk="0">
                  <a:moveTo>
                    <a:pt x="1083" y="0"/>
                  </a:moveTo>
                  <a:cubicBezTo>
                    <a:pt x="871" y="0"/>
                    <a:pt x="661" y="47"/>
                    <a:pt x="466" y="153"/>
                  </a:cubicBezTo>
                  <a:lnTo>
                    <a:pt x="445" y="153"/>
                  </a:lnTo>
                  <a:cubicBezTo>
                    <a:pt x="1" y="1549"/>
                    <a:pt x="530" y="1613"/>
                    <a:pt x="1756" y="1888"/>
                  </a:cubicBezTo>
                  <a:cubicBezTo>
                    <a:pt x="1650" y="1486"/>
                    <a:pt x="2116" y="1486"/>
                    <a:pt x="2306" y="1274"/>
                  </a:cubicBezTo>
                  <a:lnTo>
                    <a:pt x="2306" y="1274"/>
                  </a:lnTo>
                  <a:cubicBezTo>
                    <a:pt x="2229" y="1288"/>
                    <a:pt x="2154" y="1295"/>
                    <a:pt x="2084" y="1295"/>
                  </a:cubicBezTo>
                  <a:cubicBezTo>
                    <a:pt x="1400" y="1295"/>
                    <a:pt x="1034" y="676"/>
                    <a:pt x="1206" y="5"/>
                  </a:cubicBezTo>
                  <a:cubicBezTo>
                    <a:pt x="1165" y="2"/>
                    <a:pt x="1124" y="0"/>
                    <a:pt x="1083"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98" name="Google Shape;6598;p36"/>
            <p:cNvSpPr/>
            <p:nvPr/>
          </p:nvSpPr>
          <p:spPr>
            <a:xfrm>
              <a:off x="-1208000" y="3821450"/>
              <a:ext cx="62225" cy="45350"/>
            </a:xfrm>
            <a:custGeom>
              <a:avLst/>
              <a:gdLst/>
              <a:ahLst/>
              <a:cxnLst/>
              <a:rect l="l" t="t" r="r" b="b"/>
              <a:pathLst>
                <a:path w="2489" h="1814" extrusionOk="0">
                  <a:moveTo>
                    <a:pt x="1897" y="0"/>
                  </a:moveTo>
                  <a:lnTo>
                    <a:pt x="839" y="677"/>
                  </a:lnTo>
                  <a:cubicBezTo>
                    <a:pt x="879" y="933"/>
                    <a:pt x="1" y="1813"/>
                    <a:pt x="478" y="1813"/>
                  </a:cubicBezTo>
                  <a:cubicBezTo>
                    <a:pt x="513" y="1813"/>
                    <a:pt x="556" y="1808"/>
                    <a:pt x="607" y="1798"/>
                  </a:cubicBezTo>
                  <a:cubicBezTo>
                    <a:pt x="1262" y="1312"/>
                    <a:pt x="2489" y="1164"/>
                    <a:pt x="1897"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99" name="Google Shape;6599;p36"/>
            <p:cNvSpPr/>
            <p:nvPr/>
          </p:nvSpPr>
          <p:spPr>
            <a:xfrm>
              <a:off x="-2325400" y="3681825"/>
              <a:ext cx="40100" cy="78850"/>
            </a:xfrm>
            <a:custGeom>
              <a:avLst/>
              <a:gdLst/>
              <a:ahLst/>
              <a:cxnLst/>
              <a:rect l="l" t="t" r="r" b="b"/>
              <a:pathLst>
                <a:path w="1604" h="3154" extrusionOk="0">
                  <a:moveTo>
                    <a:pt x="1244" y="1"/>
                  </a:moveTo>
                  <a:cubicBezTo>
                    <a:pt x="939" y="1"/>
                    <a:pt x="529" y="310"/>
                    <a:pt x="593" y="742"/>
                  </a:cubicBezTo>
                  <a:cubicBezTo>
                    <a:pt x="1587" y="1313"/>
                    <a:pt x="1" y="2307"/>
                    <a:pt x="741" y="3153"/>
                  </a:cubicBezTo>
                  <a:cubicBezTo>
                    <a:pt x="698" y="2942"/>
                    <a:pt x="804" y="2709"/>
                    <a:pt x="1016" y="2603"/>
                  </a:cubicBezTo>
                  <a:cubicBezTo>
                    <a:pt x="1143" y="2328"/>
                    <a:pt x="1164" y="2011"/>
                    <a:pt x="1121" y="1715"/>
                  </a:cubicBezTo>
                  <a:cubicBezTo>
                    <a:pt x="1396" y="1334"/>
                    <a:pt x="1143" y="827"/>
                    <a:pt x="1544" y="467"/>
                  </a:cubicBezTo>
                  <a:cubicBezTo>
                    <a:pt x="1604" y="138"/>
                    <a:pt x="1447" y="1"/>
                    <a:pt x="1244"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00" name="Google Shape;6600;p36"/>
            <p:cNvSpPr/>
            <p:nvPr/>
          </p:nvSpPr>
          <p:spPr>
            <a:xfrm>
              <a:off x="-1236725" y="4088800"/>
              <a:ext cx="61875" cy="35100"/>
            </a:xfrm>
            <a:custGeom>
              <a:avLst/>
              <a:gdLst/>
              <a:ahLst/>
              <a:cxnLst/>
              <a:rect l="l" t="t" r="r" b="b"/>
              <a:pathLst>
                <a:path w="2475" h="1404" extrusionOk="0">
                  <a:moveTo>
                    <a:pt x="1116" y="0"/>
                  </a:moveTo>
                  <a:cubicBezTo>
                    <a:pt x="773" y="0"/>
                    <a:pt x="529" y="325"/>
                    <a:pt x="191" y="325"/>
                  </a:cubicBezTo>
                  <a:cubicBezTo>
                    <a:pt x="106" y="706"/>
                    <a:pt x="0" y="1171"/>
                    <a:pt x="444" y="1404"/>
                  </a:cubicBezTo>
                  <a:cubicBezTo>
                    <a:pt x="396" y="1017"/>
                    <a:pt x="483" y="906"/>
                    <a:pt x="623" y="906"/>
                  </a:cubicBezTo>
                  <a:cubicBezTo>
                    <a:pt x="809" y="906"/>
                    <a:pt x="1087" y="1099"/>
                    <a:pt x="1269" y="1099"/>
                  </a:cubicBezTo>
                  <a:cubicBezTo>
                    <a:pt x="1310" y="1099"/>
                    <a:pt x="1346" y="1090"/>
                    <a:pt x="1375" y="1065"/>
                  </a:cubicBezTo>
                  <a:cubicBezTo>
                    <a:pt x="1476" y="964"/>
                    <a:pt x="1364" y="747"/>
                    <a:pt x="1503" y="747"/>
                  </a:cubicBezTo>
                  <a:cubicBezTo>
                    <a:pt x="1509" y="747"/>
                    <a:pt x="1516" y="747"/>
                    <a:pt x="1523" y="748"/>
                  </a:cubicBezTo>
                  <a:cubicBezTo>
                    <a:pt x="1692" y="769"/>
                    <a:pt x="1523" y="960"/>
                    <a:pt x="1565" y="1065"/>
                  </a:cubicBezTo>
                  <a:cubicBezTo>
                    <a:pt x="1648" y="1148"/>
                    <a:pt x="1733" y="1176"/>
                    <a:pt x="1818" y="1176"/>
                  </a:cubicBezTo>
                  <a:cubicBezTo>
                    <a:pt x="2000" y="1176"/>
                    <a:pt x="2186" y="1047"/>
                    <a:pt x="2366" y="1047"/>
                  </a:cubicBezTo>
                  <a:cubicBezTo>
                    <a:pt x="2402" y="1047"/>
                    <a:pt x="2439" y="1053"/>
                    <a:pt x="2475" y="1065"/>
                  </a:cubicBezTo>
                  <a:cubicBezTo>
                    <a:pt x="2390" y="473"/>
                    <a:pt x="1967" y="177"/>
                    <a:pt x="1396" y="71"/>
                  </a:cubicBezTo>
                  <a:cubicBezTo>
                    <a:pt x="1295" y="21"/>
                    <a:pt x="1202" y="0"/>
                    <a:pt x="1116"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01" name="Google Shape;6601;p36"/>
            <p:cNvSpPr/>
            <p:nvPr/>
          </p:nvSpPr>
          <p:spPr>
            <a:xfrm>
              <a:off x="-1155825" y="4050400"/>
              <a:ext cx="40725" cy="41250"/>
            </a:xfrm>
            <a:custGeom>
              <a:avLst/>
              <a:gdLst/>
              <a:ahLst/>
              <a:cxnLst/>
              <a:rect l="l" t="t" r="r" b="b"/>
              <a:pathLst>
                <a:path w="1629" h="1650" extrusionOk="0">
                  <a:moveTo>
                    <a:pt x="1354" y="0"/>
                  </a:moveTo>
                  <a:lnTo>
                    <a:pt x="1354" y="0"/>
                  </a:lnTo>
                  <a:cubicBezTo>
                    <a:pt x="635" y="973"/>
                    <a:pt x="635" y="973"/>
                    <a:pt x="0" y="994"/>
                  </a:cubicBezTo>
                  <a:lnTo>
                    <a:pt x="0" y="1481"/>
                  </a:lnTo>
                  <a:cubicBezTo>
                    <a:pt x="88" y="1528"/>
                    <a:pt x="188" y="1539"/>
                    <a:pt x="291" y="1539"/>
                  </a:cubicBezTo>
                  <a:cubicBezTo>
                    <a:pt x="372" y="1539"/>
                    <a:pt x="455" y="1532"/>
                    <a:pt x="538" y="1532"/>
                  </a:cubicBezTo>
                  <a:cubicBezTo>
                    <a:pt x="677" y="1532"/>
                    <a:pt x="813" y="1551"/>
                    <a:pt x="931" y="1650"/>
                  </a:cubicBezTo>
                  <a:cubicBezTo>
                    <a:pt x="1375" y="1438"/>
                    <a:pt x="1438" y="1036"/>
                    <a:pt x="1607" y="677"/>
                  </a:cubicBezTo>
                  <a:cubicBezTo>
                    <a:pt x="1311" y="529"/>
                    <a:pt x="1629" y="169"/>
                    <a:pt x="1354"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02" name="Google Shape;6602;p36"/>
            <p:cNvSpPr/>
            <p:nvPr/>
          </p:nvSpPr>
          <p:spPr>
            <a:xfrm>
              <a:off x="-2706625" y="4069925"/>
              <a:ext cx="49725" cy="45725"/>
            </a:xfrm>
            <a:custGeom>
              <a:avLst/>
              <a:gdLst/>
              <a:ahLst/>
              <a:cxnLst/>
              <a:rect l="l" t="t" r="r" b="b"/>
              <a:pathLst>
                <a:path w="1989" h="1829" extrusionOk="0">
                  <a:moveTo>
                    <a:pt x="1658" y="1"/>
                  </a:moveTo>
                  <a:cubicBezTo>
                    <a:pt x="1179" y="1"/>
                    <a:pt x="1051" y="430"/>
                    <a:pt x="741" y="657"/>
                  </a:cubicBezTo>
                  <a:cubicBezTo>
                    <a:pt x="403" y="996"/>
                    <a:pt x="85" y="1355"/>
                    <a:pt x="1" y="1799"/>
                  </a:cubicBezTo>
                  <a:cubicBezTo>
                    <a:pt x="67" y="1819"/>
                    <a:pt x="128" y="1828"/>
                    <a:pt x="184" y="1828"/>
                  </a:cubicBezTo>
                  <a:cubicBezTo>
                    <a:pt x="724" y="1828"/>
                    <a:pt x="848" y="997"/>
                    <a:pt x="1372" y="997"/>
                  </a:cubicBezTo>
                  <a:cubicBezTo>
                    <a:pt x="1490" y="997"/>
                    <a:pt x="1629" y="1039"/>
                    <a:pt x="1799" y="1144"/>
                  </a:cubicBezTo>
                  <a:cubicBezTo>
                    <a:pt x="1735" y="763"/>
                    <a:pt x="1989" y="361"/>
                    <a:pt x="1693" y="2"/>
                  </a:cubicBezTo>
                  <a:cubicBezTo>
                    <a:pt x="1681" y="1"/>
                    <a:pt x="1670" y="1"/>
                    <a:pt x="1658"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03" name="Google Shape;6603;p36"/>
            <p:cNvSpPr/>
            <p:nvPr/>
          </p:nvSpPr>
          <p:spPr>
            <a:xfrm>
              <a:off x="-2283100" y="3669175"/>
              <a:ext cx="56600" cy="63475"/>
            </a:xfrm>
            <a:custGeom>
              <a:avLst/>
              <a:gdLst/>
              <a:ahLst/>
              <a:cxnLst/>
              <a:rect l="l" t="t" r="r" b="b"/>
              <a:pathLst>
                <a:path w="2264" h="2539" extrusionOk="0">
                  <a:moveTo>
                    <a:pt x="1079" y="0"/>
                  </a:moveTo>
                  <a:cubicBezTo>
                    <a:pt x="1037" y="127"/>
                    <a:pt x="931" y="318"/>
                    <a:pt x="973" y="360"/>
                  </a:cubicBezTo>
                  <a:cubicBezTo>
                    <a:pt x="2264" y="1185"/>
                    <a:pt x="1" y="2094"/>
                    <a:pt x="1269" y="2538"/>
                  </a:cubicBezTo>
                  <a:cubicBezTo>
                    <a:pt x="1058" y="1798"/>
                    <a:pt x="1735" y="1417"/>
                    <a:pt x="2179" y="931"/>
                  </a:cubicBezTo>
                  <a:cubicBezTo>
                    <a:pt x="1883" y="529"/>
                    <a:pt x="1523" y="212"/>
                    <a:pt x="1079"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04" name="Google Shape;6604;p36"/>
            <p:cNvSpPr/>
            <p:nvPr/>
          </p:nvSpPr>
          <p:spPr>
            <a:xfrm>
              <a:off x="-792475" y="3742675"/>
              <a:ext cx="64400" cy="38575"/>
            </a:xfrm>
            <a:custGeom>
              <a:avLst/>
              <a:gdLst/>
              <a:ahLst/>
              <a:cxnLst/>
              <a:rect l="l" t="t" r="r" b="b"/>
              <a:pathLst>
                <a:path w="2576" h="1543" extrusionOk="0">
                  <a:moveTo>
                    <a:pt x="1244" y="0"/>
                  </a:moveTo>
                  <a:lnTo>
                    <a:pt x="1032" y="43"/>
                  </a:lnTo>
                  <a:cubicBezTo>
                    <a:pt x="1" y="909"/>
                    <a:pt x="355" y="1543"/>
                    <a:pt x="1021" y="1543"/>
                  </a:cubicBezTo>
                  <a:cubicBezTo>
                    <a:pt x="1378" y="1543"/>
                    <a:pt x="1826" y="1360"/>
                    <a:pt x="2195" y="931"/>
                  </a:cubicBezTo>
                  <a:lnTo>
                    <a:pt x="2365" y="910"/>
                  </a:lnTo>
                  <a:cubicBezTo>
                    <a:pt x="2576" y="762"/>
                    <a:pt x="2428" y="529"/>
                    <a:pt x="2195" y="529"/>
                  </a:cubicBezTo>
                  <a:cubicBezTo>
                    <a:pt x="2117" y="550"/>
                    <a:pt x="2047" y="560"/>
                    <a:pt x="1984" y="560"/>
                  </a:cubicBezTo>
                  <a:cubicBezTo>
                    <a:pt x="1606" y="560"/>
                    <a:pt x="1479" y="218"/>
                    <a:pt x="1244"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05" name="Google Shape;6605;p36"/>
            <p:cNvSpPr/>
            <p:nvPr/>
          </p:nvSpPr>
          <p:spPr>
            <a:xfrm>
              <a:off x="-1240425" y="3873700"/>
              <a:ext cx="47600" cy="44775"/>
            </a:xfrm>
            <a:custGeom>
              <a:avLst/>
              <a:gdLst/>
              <a:ahLst/>
              <a:cxnLst/>
              <a:rect l="l" t="t" r="r" b="b"/>
              <a:pathLst>
                <a:path w="1904" h="1791" extrusionOk="0">
                  <a:moveTo>
                    <a:pt x="882" y="1"/>
                  </a:moveTo>
                  <a:cubicBezTo>
                    <a:pt x="710" y="1"/>
                    <a:pt x="531" y="143"/>
                    <a:pt x="402" y="512"/>
                  </a:cubicBezTo>
                  <a:cubicBezTo>
                    <a:pt x="0" y="1098"/>
                    <a:pt x="805" y="1790"/>
                    <a:pt x="1452" y="1790"/>
                  </a:cubicBezTo>
                  <a:cubicBezTo>
                    <a:pt x="1622" y="1790"/>
                    <a:pt x="1780" y="1743"/>
                    <a:pt x="1904" y="1633"/>
                  </a:cubicBezTo>
                  <a:cubicBezTo>
                    <a:pt x="1586" y="1633"/>
                    <a:pt x="1290" y="1612"/>
                    <a:pt x="1163" y="1294"/>
                  </a:cubicBezTo>
                  <a:cubicBezTo>
                    <a:pt x="1673" y="844"/>
                    <a:pt x="1301" y="1"/>
                    <a:pt x="882"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06" name="Google Shape;6606;p36"/>
            <p:cNvSpPr/>
            <p:nvPr/>
          </p:nvSpPr>
          <p:spPr>
            <a:xfrm>
              <a:off x="-1146850" y="3808550"/>
              <a:ext cx="59925" cy="25625"/>
            </a:xfrm>
            <a:custGeom>
              <a:avLst/>
              <a:gdLst/>
              <a:ahLst/>
              <a:cxnLst/>
              <a:rect l="l" t="t" r="r" b="b"/>
              <a:pathLst>
                <a:path w="2397" h="1025" extrusionOk="0">
                  <a:moveTo>
                    <a:pt x="1087" y="0"/>
                  </a:moveTo>
                  <a:cubicBezTo>
                    <a:pt x="682" y="0"/>
                    <a:pt x="250" y="94"/>
                    <a:pt x="1" y="242"/>
                  </a:cubicBezTo>
                  <a:cubicBezTo>
                    <a:pt x="593" y="538"/>
                    <a:pt x="1333" y="580"/>
                    <a:pt x="1862" y="1024"/>
                  </a:cubicBezTo>
                  <a:cubicBezTo>
                    <a:pt x="2396" y="276"/>
                    <a:pt x="1782" y="0"/>
                    <a:pt x="1087"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07" name="Google Shape;6607;p36"/>
            <p:cNvSpPr/>
            <p:nvPr/>
          </p:nvSpPr>
          <p:spPr>
            <a:xfrm>
              <a:off x="-1169575" y="4020525"/>
              <a:ext cx="55000" cy="23225"/>
            </a:xfrm>
            <a:custGeom>
              <a:avLst/>
              <a:gdLst/>
              <a:ahLst/>
              <a:cxnLst/>
              <a:rect l="l" t="t" r="r" b="b"/>
              <a:pathLst>
                <a:path w="2200" h="929" extrusionOk="0">
                  <a:moveTo>
                    <a:pt x="1519" y="0"/>
                  </a:moveTo>
                  <a:cubicBezTo>
                    <a:pt x="1011" y="0"/>
                    <a:pt x="375" y="354"/>
                    <a:pt x="0" y="582"/>
                  </a:cubicBezTo>
                  <a:cubicBezTo>
                    <a:pt x="71" y="565"/>
                    <a:pt x="137" y="558"/>
                    <a:pt x="200" y="558"/>
                  </a:cubicBezTo>
                  <a:cubicBezTo>
                    <a:pt x="652" y="558"/>
                    <a:pt x="921" y="928"/>
                    <a:pt x="1243" y="928"/>
                  </a:cubicBezTo>
                  <a:cubicBezTo>
                    <a:pt x="1399" y="928"/>
                    <a:pt x="1568" y="841"/>
                    <a:pt x="1777" y="582"/>
                  </a:cubicBezTo>
                  <a:cubicBezTo>
                    <a:pt x="1865" y="494"/>
                    <a:pt x="1997" y="450"/>
                    <a:pt x="2124" y="450"/>
                  </a:cubicBezTo>
                  <a:cubicBezTo>
                    <a:pt x="2150" y="450"/>
                    <a:pt x="2175" y="451"/>
                    <a:pt x="2200" y="455"/>
                  </a:cubicBezTo>
                  <a:cubicBezTo>
                    <a:pt x="2068" y="120"/>
                    <a:pt x="1815" y="0"/>
                    <a:pt x="1519"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08" name="Google Shape;6608;p36"/>
            <p:cNvSpPr/>
            <p:nvPr/>
          </p:nvSpPr>
          <p:spPr>
            <a:xfrm>
              <a:off x="-745525" y="3725025"/>
              <a:ext cx="41775" cy="41450"/>
            </a:xfrm>
            <a:custGeom>
              <a:avLst/>
              <a:gdLst/>
              <a:ahLst/>
              <a:cxnLst/>
              <a:rect l="l" t="t" r="r" b="b"/>
              <a:pathLst>
                <a:path w="1671" h="1658" extrusionOk="0">
                  <a:moveTo>
                    <a:pt x="624" y="1"/>
                  </a:moveTo>
                  <a:cubicBezTo>
                    <a:pt x="459" y="1"/>
                    <a:pt x="286" y="63"/>
                    <a:pt x="106" y="177"/>
                  </a:cubicBezTo>
                  <a:cubicBezTo>
                    <a:pt x="0" y="495"/>
                    <a:pt x="529" y="643"/>
                    <a:pt x="381" y="981"/>
                  </a:cubicBezTo>
                  <a:cubicBezTo>
                    <a:pt x="360" y="1087"/>
                    <a:pt x="402" y="1193"/>
                    <a:pt x="465" y="1277"/>
                  </a:cubicBezTo>
                  <a:lnTo>
                    <a:pt x="487" y="1616"/>
                  </a:lnTo>
                  <a:cubicBezTo>
                    <a:pt x="550" y="1637"/>
                    <a:pt x="592" y="1637"/>
                    <a:pt x="656" y="1658"/>
                  </a:cubicBezTo>
                  <a:cubicBezTo>
                    <a:pt x="952" y="1256"/>
                    <a:pt x="1671" y="854"/>
                    <a:pt x="1206" y="304"/>
                  </a:cubicBezTo>
                  <a:cubicBezTo>
                    <a:pt x="1019" y="95"/>
                    <a:pt x="827" y="1"/>
                    <a:pt x="624"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09" name="Google Shape;6609;p36"/>
            <p:cNvSpPr/>
            <p:nvPr/>
          </p:nvSpPr>
          <p:spPr>
            <a:xfrm>
              <a:off x="-2762125" y="4128650"/>
              <a:ext cx="51300" cy="41350"/>
            </a:xfrm>
            <a:custGeom>
              <a:avLst/>
              <a:gdLst/>
              <a:ahLst/>
              <a:cxnLst/>
              <a:rect l="l" t="t" r="r" b="b"/>
              <a:pathLst>
                <a:path w="2052" h="1654" extrusionOk="0">
                  <a:moveTo>
                    <a:pt x="1946" y="0"/>
                  </a:moveTo>
                  <a:cubicBezTo>
                    <a:pt x="1396" y="21"/>
                    <a:pt x="1015" y="381"/>
                    <a:pt x="550" y="550"/>
                  </a:cubicBezTo>
                  <a:cubicBezTo>
                    <a:pt x="570" y="862"/>
                    <a:pt x="589" y="1192"/>
                    <a:pt x="128" y="1192"/>
                  </a:cubicBezTo>
                  <a:cubicBezTo>
                    <a:pt x="89" y="1192"/>
                    <a:pt x="46" y="1189"/>
                    <a:pt x="0" y="1185"/>
                  </a:cubicBezTo>
                  <a:lnTo>
                    <a:pt x="0" y="1185"/>
                  </a:lnTo>
                  <a:cubicBezTo>
                    <a:pt x="218" y="1363"/>
                    <a:pt x="325" y="1654"/>
                    <a:pt x="670" y="1654"/>
                  </a:cubicBezTo>
                  <a:cubicBezTo>
                    <a:pt x="692" y="1654"/>
                    <a:pt x="716" y="1652"/>
                    <a:pt x="740" y="1650"/>
                  </a:cubicBezTo>
                  <a:cubicBezTo>
                    <a:pt x="1290" y="1185"/>
                    <a:pt x="1354" y="444"/>
                    <a:pt x="2052" y="64"/>
                  </a:cubicBezTo>
                  <a:lnTo>
                    <a:pt x="1946" y="0"/>
                  </a:ln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10" name="Google Shape;6610;p36"/>
            <p:cNvSpPr/>
            <p:nvPr/>
          </p:nvSpPr>
          <p:spPr>
            <a:xfrm>
              <a:off x="-1231025" y="4054625"/>
              <a:ext cx="54075" cy="42050"/>
            </a:xfrm>
            <a:custGeom>
              <a:avLst/>
              <a:gdLst/>
              <a:ahLst/>
              <a:cxnLst/>
              <a:rect l="l" t="t" r="r" b="b"/>
              <a:pathLst>
                <a:path w="2163" h="1682" extrusionOk="0">
                  <a:moveTo>
                    <a:pt x="1908" y="0"/>
                  </a:moveTo>
                  <a:cubicBezTo>
                    <a:pt x="1253" y="0"/>
                    <a:pt x="1232" y="804"/>
                    <a:pt x="576" y="804"/>
                  </a:cubicBezTo>
                  <a:cubicBezTo>
                    <a:pt x="407" y="1015"/>
                    <a:pt x="216" y="1248"/>
                    <a:pt x="26" y="1460"/>
                  </a:cubicBezTo>
                  <a:cubicBezTo>
                    <a:pt x="1" y="1625"/>
                    <a:pt x="71" y="1682"/>
                    <a:pt x="189" y="1682"/>
                  </a:cubicBezTo>
                  <a:cubicBezTo>
                    <a:pt x="438" y="1682"/>
                    <a:pt x="899" y="1431"/>
                    <a:pt x="1113" y="1431"/>
                  </a:cubicBezTo>
                  <a:cubicBezTo>
                    <a:pt x="1134" y="1431"/>
                    <a:pt x="1152" y="1433"/>
                    <a:pt x="1168" y="1438"/>
                  </a:cubicBezTo>
                  <a:cubicBezTo>
                    <a:pt x="1337" y="1100"/>
                    <a:pt x="1464" y="719"/>
                    <a:pt x="1845" y="444"/>
                  </a:cubicBezTo>
                  <a:cubicBezTo>
                    <a:pt x="2014" y="339"/>
                    <a:pt x="2162" y="191"/>
                    <a:pt x="1908"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11" name="Google Shape;6611;p36"/>
            <p:cNvSpPr/>
            <p:nvPr/>
          </p:nvSpPr>
          <p:spPr>
            <a:xfrm>
              <a:off x="-1988600" y="4013900"/>
              <a:ext cx="43400" cy="40750"/>
            </a:xfrm>
            <a:custGeom>
              <a:avLst/>
              <a:gdLst/>
              <a:ahLst/>
              <a:cxnLst/>
              <a:rect l="l" t="t" r="r" b="b"/>
              <a:pathLst>
                <a:path w="1736" h="1630" extrusionOk="0">
                  <a:moveTo>
                    <a:pt x="593" y="1"/>
                  </a:moveTo>
                  <a:cubicBezTo>
                    <a:pt x="1" y="593"/>
                    <a:pt x="276" y="1291"/>
                    <a:pt x="974" y="1629"/>
                  </a:cubicBezTo>
                  <a:cubicBezTo>
                    <a:pt x="1012" y="1626"/>
                    <a:pt x="1050" y="1625"/>
                    <a:pt x="1088" y="1625"/>
                  </a:cubicBezTo>
                  <a:cubicBezTo>
                    <a:pt x="1151" y="1625"/>
                    <a:pt x="1213" y="1628"/>
                    <a:pt x="1274" y="1628"/>
                  </a:cubicBezTo>
                  <a:cubicBezTo>
                    <a:pt x="1449" y="1628"/>
                    <a:pt x="1614" y="1609"/>
                    <a:pt x="1735" y="1460"/>
                  </a:cubicBezTo>
                  <a:cubicBezTo>
                    <a:pt x="614" y="1375"/>
                    <a:pt x="1629" y="804"/>
                    <a:pt x="656" y="43"/>
                  </a:cubicBezTo>
                  <a:lnTo>
                    <a:pt x="593" y="1"/>
                  </a:ln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12" name="Google Shape;6612;p36"/>
            <p:cNvSpPr/>
            <p:nvPr/>
          </p:nvSpPr>
          <p:spPr>
            <a:xfrm>
              <a:off x="-1652850" y="3761175"/>
              <a:ext cx="37575" cy="32625"/>
            </a:xfrm>
            <a:custGeom>
              <a:avLst/>
              <a:gdLst/>
              <a:ahLst/>
              <a:cxnLst/>
              <a:rect l="l" t="t" r="r" b="b"/>
              <a:pathLst>
                <a:path w="1503" h="1305" extrusionOk="0">
                  <a:moveTo>
                    <a:pt x="1502" y="0"/>
                  </a:moveTo>
                  <a:cubicBezTo>
                    <a:pt x="847" y="191"/>
                    <a:pt x="297" y="656"/>
                    <a:pt x="1" y="1269"/>
                  </a:cubicBezTo>
                  <a:cubicBezTo>
                    <a:pt x="124" y="1294"/>
                    <a:pt x="235" y="1305"/>
                    <a:pt x="334" y="1305"/>
                  </a:cubicBezTo>
                  <a:cubicBezTo>
                    <a:pt x="1098" y="1305"/>
                    <a:pt x="1184" y="638"/>
                    <a:pt x="1502" y="170"/>
                  </a:cubicBezTo>
                  <a:lnTo>
                    <a:pt x="1502" y="0"/>
                  </a:ln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13" name="Google Shape;6613;p36"/>
            <p:cNvSpPr/>
            <p:nvPr/>
          </p:nvSpPr>
          <p:spPr>
            <a:xfrm>
              <a:off x="-1086575" y="3644850"/>
              <a:ext cx="51850" cy="47625"/>
            </a:xfrm>
            <a:custGeom>
              <a:avLst/>
              <a:gdLst/>
              <a:ahLst/>
              <a:cxnLst/>
              <a:rect l="l" t="t" r="r" b="b"/>
              <a:pathLst>
                <a:path w="2074" h="1905" extrusionOk="0">
                  <a:moveTo>
                    <a:pt x="952" y="1"/>
                  </a:moveTo>
                  <a:lnTo>
                    <a:pt x="952" y="1"/>
                  </a:lnTo>
                  <a:cubicBezTo>
                    <a:pt x="1" y="825"/>
                    <a:pt x="1946" y="1164"/>
                    <a:pt x="593" y="1460"/>
                  </a:cubicBezTo>
                  <a:lnTo>
                    <a:pt x="1333" y="1904"/>
                  </a:lnTo>
                  <a:cubicBezTo>
                    <a:pt x="1587" y="1650"/>
                    <a:pt x="1820" y="1396"/>
                    <a:pt x="2073" y="1143"/>
                  </a:cubicBezTo>
                  <a:cubicBezTo>
                    <a:pt x="1249" y="1100"/>
                    <a:pt x="931" y="677"/>
                    <a:pt x="952"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14" name="Google Shape;6614;p36"/>
            <p:cNvSpPr/>
            <p:nvPr/>
          </p:nvSpPr>
          <p:spPr>
            <a:xfrm>
              <a:off x="-1963750" y="3974250"/>
              <a:ext cx="34400" cy="28075"/>
            </a:xfrm>
            <a:custGeom>
              <a:avLst/>
              <a:gdLst/>
              <a:ahLst/>
              <a:cxnLst/>
              <a:rect l="l" t="t" r="r" b="b"/>
              <a:pathLst>
                <a:path w="1376" h="1123" extrusionOk="0">
                  <a:moveTo>
                    <a:pt x="931" y="1"/>
                  </a:moveTo>
                  <a:lnTo>
                    <a:pt x="931" y="1"/>
                  </a:lnTo>
                  <a:cubicBezTo>
                    <a:pt x="530" y="191"/>
                    <a:pt x="191" y="529"/>
                    <a:pt x="1" y="952"/>
                  </a:cubicBezTo>
                  <a:cubicBezTo>
                    <a:pt x="122" y="1108"/>
                    <a:pt x="286" y="1122"/>
                    <a:pt x="457" y="1122"/>
                  </a:cubicBezTo>
                  <a:cubicBezTo>
                    <a:pt x="495" y="1122"/>
                    <a:pt x="533" y="1122"/>
                    <a:pt x="572" y="1122"/>
                  </a:cubicBezTo>
                  <a:cubicBezTo>
                    <a:pt x="1058" y="847"/>
                    <a:pt x="1375" y="508"/>
                    <a:pt x="931"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15" name="Google Shape;6615;p36"/>
            <p:cNvSpPr/>
            <p:nvPr/>
          </p:nvSpPr>
          <p:spPr>
            <a:xfrm>
              <a:off x="-1490600" y="3946225"/>
              <a:ext cx="70950" cy="49775"/>
            </a:xfrm>
            <a:custGeom>
              <a:avLst/>
              <a:gdLst/>
              <a:ahLst/>
              <a:cxnLst/>
              <a:rect l="l" t="t" r="r" b="b"/>
              <a:pathLst>
                <a:path w="2838" h="1991" extrusionOk="0">
                  <a:moveTo>
                    <a:pt x="2245" y="1"/>
                  </a:moveTo>
                  <a:lnTo>
                    <a:pt x="1695" y="487"/>
                  </a:lnTo>
                  <a:cubicBezTo>
                    <a:pt x="1666" y="486"/>
                    <a:pt x="1637" y="486"/>
                    <a:pt x="1608" y="486"/>
                  </a:cubicBezTo>
                  <a:cubicBezTo>
                    <a:pt x="1" y="486"/>
                    <a:pt x="150" y="1990"/>
                    <a:pt x="960" y="1990"/>
                  </a:cubicBezTo>
                  <a:cubicBezTo>
                    <a:pt x="1079" y="1990"/>
                    <a:pt x="1213" y="1958"/>
                    <a:pt x="1357" y="1883"/>
                  </a:cubicBezTo>
                  <a:cubicBezTo>
                    <a:pt x="701" y="974"/>
                    <a:pt x="2838" y="1016"/>
                    <a:pt x="2245"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16" name="Google Shape;6616;p36"/>
            <p:cNvSpPr/>
            <p:nvPr/>
          </p:nvSpPr>
          <p:spPr>
            <a:xfrm>
              <a:off x="-1472025" y="3987125"/>
              <a:ext cx="41800" cy="22275"/>
            </a:xfrm>
            <a:custGeom>
              <a:avLst/>
              <a:gdLst/>
              <a:ahLst/>
              <a:cxnLst/>
              <a:rect l="l" t="t" r="r" b="b"/>
              <a:pathLst>
                <a:path w="1672" h="891" extrusionOk="0">
                  <a:moveTo>
                    <a:pt x="993" y="1"/>
                  </a:moveTo>
                  <a:cubicBezTo>
                    <a:pt x="698" y="1"/>
                    <a:pt x="431" y="318"/>
                    <a:pt x="90" y="318"/>
                  </a:cubicBezTo>
                  <a:cubicBezTo>
                    <a:pt x="61" y="318"/>
                    <a:pt x="31" y="315"/>
                    <a:pt x="1" y="310"/>
                  </a:cubicBezTo>
                  <a:lnTo>
                    <a:pt x="1" y="310"/>
                  </a:lnTo>
                  <a:cubicBezTo>
                    <a:pt x="263" y="686"/>
                    <a:pt x="563" y="891"/>
                    <a:pt x="904" y="891"/>
                  </a:cubicBezTo>
                  <a:cubicBezTo>
                    <a:pt x="1140" y="891"/>
                    <a:pt x="1395" y="793"/>
                    <a:pt x="1672" y="585"/>
                  </a:cubicBezTo>
                  <a:cubicBezTo>
                    <a:pt x="1502" y="480"/>
                    <a:pt x="1375" y="332"/>
                    <a:pt x="1312" y="141"/>
                  </a:cubicBezTo>
                  <a:cubicBezTo>
                    <a:pt x="1200" y="39"/>
                    <a:pt x="1094" y="1"/>
                    <a:pt x="993"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17" name="Google Shape;6617;p36"/>
            <p:cNvSpPr/>
            <p:nvPr/>
          </p:nvSpPr>
          <p:spPr>
            <a:xfrm>
              <a:off x="-1596800" y="3771225"/>
              <a:ext cx="32275" cy="39750"/>
            </a:xfrm>
            <a:custGeom>
              <a:avLst/>
              <a:gdLst/>
              <a:ahLst/>
              <a:cxnLst/>
              <a:rect l="l" t="t" r="r" b="b"/>
              <a:pathLst>
                <a:path w="1291" h="1590" extrusionOk="0">
                  <a:moveTo>
                    <a:pt x="275" y="0"/>
                  </a:moveTo>
                  <a:cubicBezTo>
                    <a:pt x="381" y="529"/>
                    <a:pt x="275" y="1079"/>
                    <a:pt x="0" y="1523"/>
                  </a:cubicBezTo>
                  <a:cubicBezTo>
                    <a:pt x="23" y="1568"/>
                    <a:pt x="64" y="1589"/>
                    <a:pt x="107" y="1589"/>
                  </a:cubicBezTo>
                  <a:cubicBezTo>
                    <a:pt x="144" y="1589"/>
                    <a:pt x="183" y="1574"/>
                    <a:pt x="212" y="1544"/>
                  </a:cubicBezTo>
                  <a:cubicBezTo>
                    <a:pt x="466" y="1163"/>
                    <a:pt x="1143" y="994"/>
                    <a:pt x="910" y="360"/>
                  </a:cubicBezTo>
                  <a:cubicBezTo>
                    <a:pt x="868" y="254"/>
                    <a:pt x="1143" y="275"/>
                    <a:pt x="1291" y="254"/>
                  </a:cubicBezTo>
                  <a:cubicBezTo>
                    <a:pt x="1252" y="46"/>
                    <a:pt x="1004" y="38"/>
                    <a:pt x="741" y="38"/>
                  </a:cubicBezTo>
                  <a:cubicBezTo>
                    <a:pt x="719" y="38"/>
                    <a:pt x="697" y="38"/>
                    <a:pt x="675" y="38"/>
                  </a:cubicBezTo>
                  <a:cubicBezTo>
                    <a:pt x="532" y="38"/>
                    <a:pt x="388" y="36"/>
                    <a:pt x="275"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18" name="Google Shape;6618;p36"/>
            <p:cNvSpPr/>
            <p:nvPr/>
          </p:nvSpPr>
          <p:spPr>
            <a:xfrm>
              <a:off x="-1470950" y="3934075"/>
              <a:ext cx="33850" cy="32025"/>
            </a:xfrm>
            <a:custGeom>
              <a:avLst/>
              <a:gdLst/>
              <a:ahLst/>
              <a:cxnLst/>
              <a:rect l="l" t="t" r="r" b="b"/>
              <a:pathLst>
                <a:path w="1354" h="1281" extrusionOk="0">
                  <a:moveTo>
                    <a:pt x="888" y="0"/>
                  </a:moveTo>
                  <a:lnTo>
                    <a:pt x="888" y="0"/>
                  </a:lnTo>
                  <a:cubicBezTo>
                    <a:pt x="508" y="296"/>
                    <a:pt x="212" y="698"/>
                    <a:pt x="0" y="1121"/>
                  </a:cubicBezTo>
                  <a:cubicBezTo>
                    <a:pt x="167" y="1223"/>
                    <a:pt x="318" y="1281"/>
                    <a:pt x="454" y="1281"/>
                  </a:cubicBezTo>
                  <a:cubicBezTo>
                    <a:pt x="628" y="1281"/>
                    <a:pt x="779" y="1187"/>
                    <a:pt x="909" y="973"/>
                  </a:cubicBezTo>
                  <a:cubicBezTo>
                    <a:pt x="761" y="656"/>
                    <a:pt x="1354" y="317"/>
                    <a:pt x="888"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19" name="Google Shape;6619;p36"/>
            <p:cNvSpPr/>
            <p:nvPr/>
          </p:nvSpPr>
          <p:spPr>
            <a:xfrm>
              <a:off x="-1216100" y="4046700"/>
              <a:ext cx="32800" cy="31975"/>
            </a:xfrm>
            <a:custGeom>
              <a:avLst/>
              <a:gdLst/>
              <a:ahLst/>
              <a:cxnLst/>
              <a:rect l="l" t="t" r="r" b="b"/>
              <a:pathLst>
                <a:path w="1312" h="1279" extrusionOk="0">
                  <a:moveTo>
                    <a:pt x="1290" y="0"/>
                  </a:moveTo>
                  <a:cubicBezTo>
                    <a:pt x="783" y="275"/>
                    <a:pt x="317" y="656"/>
                    <a:pt x="0" y="1142"/>
                  </a:cubicBezTo>
                  <a:cubicBezTo>
                    <a:pt x="96" y="1238"/>
                    <a:pt x="189" y="1278"/>
                    <a:pt x="279" y="1278"/>
                  </a:cubicBezTo>
                  <a:cubicBezTo>
                    <a:pt x="666" y="1278"/>
                    <a:pt x="1003" y="544"/>
                    <a:pt x="1311" y="338"/>
                  </a:cubicBezTo>
                  <a:lnTo>
                    <a:pt x="1290" y="0"/>
                  </a:ln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20" name="Google Shape;6620;p36"/>
            <p:cNvSpPr/>
            <p:nvPr/>
          </p:nvSpPr>
          <p:spPr>
            <a:xfrm>
              <a:off x="-2706625" y="4053750"/>
              <a:ext cx="37575" cy="16975"/>
            </a:xfrm>
            <a:custGeom>
              <a:avLst/>
              <a:gdLst/>
              <a:ahLst/>
              <a:cxnLst/>
              <a:rect l="l" t="t" r="r" b="b"/>
              <a:pathLst>
                <a:path w="1503" h="679" extrusionOk="0">
                  <a:moveTo>
                    <a:pt x="819" y="0"/>
                  </a:moveTo>
                  <a:cubicBezTo>
                    <a:pt x="554" y="0"/>
                    <a:pt x="278" y="96"/>
                    <a:pt x="1" y="162"/>
                  </a:cubicBezTo>
                  <a:cubicBezTo>
                    <a:pt x="43" y="183"/>
                    <a:pt x="85" y="204"/>
                    <a:pt x="149" y="204"/>
                  </a:cubicBezTo>
                  <a:cubicBezTo>
                    <a:pt x="350" y="562"/>
                    <a:pt x="493" y="679"/>
                    <a:pt x="642" y="679"/>
                  </a:cubicBezTo>
                  <a:cubicBezTo>
                    <a:pt x="855" y="679"/>
                    <a:pt x="1080" y="443"/>
                    <a:pt x="1502" y="331"/>
                  </a:cubicBezTo>
                  <a:cubicBezTo>
                    <a:pt x="1291" y="79"/>
                    <a:pt x="1060" y="0"/>
                    <a:pt x="819"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21" name="Google Shape;6621;p36"/>
            <p:cNvSpPr/>
            <p:nvPr/>
          </p:nvSpPr>
          <p:spPr>
            <a:xfrm>
              <a:off x="-1211875" y="3838375"/>
              <a:ext cx="33850" cy="28500"/>
            </a:xfrm>
            <a:custGeom>
              <a:avLst/>
              <a:gdLst/>
              <a:ahLst/>
              <a:cxnLst/>
              <a:rect l="l" t="t" r="r" b="b"/>
              <a:pathLst>
                <a:path w="1354" h="1140" extrusionOk="0">
                  <a:moveTo>
                    <a:pt x="994" y="0"/>
                  </a:moveTo>
                  <a:cubicBezTo>
                    <a:pt x="592" y="254"/>
                    <a:pt x="148" y="466"/>
                    <a:pt x="0" y="931"/>
                  </a:cubicBezTo>
                  <a:cubicBezTo>
                    <a:pt x="76" y="1071"/>
                    <a:pt x="113" y="1140"/>
                    <a:pt x="187" y="1140"/>
                  </a:cubicBezTo>
                  <a:cubicBezTo>
                    <a:pt x="258" y="1140"/>
                    <a:pt x="364" y="1076"/>
                    <a:pt x="571" y="952"/>
                  </a:cubicBezTo>
                  <a:cubicBezTo>
                    <a:pt x="762" y="656"/>
                    <a:pt x="1354" y="487"/>
                    <a:pt x="994"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22" name="Google Shape;6622;p36"/>
            <p:cNvSpPr/>
            <p:nvPr/>
          </p:nvSpPr>
          <p:spPr>
            <a:xfrm>
              <a:off x="-771325" y="3734850"/>
              <a:ext cx="38500" cy="23000"/>
            </a:xfrm>
            <a:custGeom>
              <a:avLst/>
              <a:gdLst/>
              <a:ahLst/>
              <a:cxnLst/>
              <a:rect l="l" t="t" r="r" b="b"/>
              <a:pathLst>
                <a:path w="1540" h="920" extrusionOk="0">
                  <a:moveTo>
                    <a:pt x="1165" y="1"/>
                  </a:moveTo>
                  <a:cubicBezTo>
                    <a:pt x="675" y="1"/>
                    <a:pt x="1" y="919"/>
                    <a:pt x="1080" y="919"/>
                  </a:cubicBezTo>
                  <a:cubicBezTo>
                    <a:pt x="1197" y="919"/>
                    <a:pt x="1336" y="908"/>
                    <a:pt x="1497" y="884"/>
                  </a:cubicBezTo>
                  <a:lnTo>
                    <a:pt x="1540" y="609"/>
                  </a:lnTo>
                  <a:cubicBezTo>
                    <a:pt x="1540" y="159"/>
                    <a:pt x="1368" y="1"/>
                    <a:pt x="1165"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23" name="Google Shape;6623;p36"/>
            <p:cNvSpPr/>
            <p:nvPr/>
          </p:nvSpPr>
          <p:spPr>
            <a:xfrm>
              <a:off x="-1220875" y="3861625"/>
              <a:ext cx="25950" cy="29125"/>
            </a:xfrm>
            <a:custGeom>
              <a:avLst/>
              <a:gdLst/>
              <a:ahLst/>
              <a:cxnLst/>
              <a:rect l="l" t="t" r="r" b="b"/>
              <a:pathLst>
                <a:path w="1038" h="1165" extrusionOk="0">
                  <a:moveTo>
                    <a:pt x="360" y="1"/>
                  </a:moveTo>
                  <a:cubicBezTo>
                    <a:pt x="149" y="85"/>
                    <a:pt x="22" y="276"/>
                    <a:pt x="1" y="487"/>
                  </a:cubicBezTo>
                  <a:cubicBezTo>
                    <a:pt x="276" y="572"/>
                    <a:pt x="445" y="868"/>
                    <a:pt x="403" y="1164"/>
                  </a:cubicBezTo>
                  <a:cubicBezTo>
                    <a:pt x="1037" y="1016"/>
                    <a:pt x="487" y="381"/>
                    <a:pt x="931" y="170"/>
                  </a:cubicBezTo>
                  <a:lnTo>
                    <a:pt x="931" y="22"/>
                  </a:lnTo>
                  <a:cubicBezTo>
                    <a:pt x="909" y="15"/>
                    <a:pt x="887" y="11"/>
                    <a:pt x="865" y="11"/>
                  </a:cubicBezTo>
                  <a:cubicBezTo>
                    <a:pt x="755" y="11"/>
                    <a:pt x="645" y="87"/>
                    <a:pt x="535" y="87"/>
                  </a:cubicBezTo>
                  <a:cubicBezTo>
                    <a:pt x="477" y="87"/>
                    <a:pt x="419" y="66"/>
                    <a:pt x="360"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24" name="Google Shape;6624;p36"/>
            <p:cNvSpPr/>
            <p:nvPr/>
          </p:nvSpPr>
          <p:spPr>
            <a:xfrm>
              <a:off x="-1411225" y="3896275"/>
              <a:ext cx="23300" cy="15350"/>
            </a:xfrm>
            <a:custGeom>
              <a:avLst/>
              <a:gdLst/>
              <a:ahLst/>
              <a:cxnLst/>
              <a:rect l="l" t="t" r="r" b="b"/>
              <a:pathLst>
                <a:path w="932" h="614" extrusionOk="0">
                  <a:moveTo>
                    <a:pt x="649" y="0"/>
                  </a:moveTo>
                  <a:cubicBezTo>
                    <a:pt x="410" y="0"/>
                    <a:pt x="184" y="218"/>
                    <a:pt x="1" y="370"/>
                  </a:cubicBezTo>
                  <a:lnTo>
                    <a:pt x="1" y="561"/>
                  </a:lnTo>
                  <a:cubicBezTo>
                    <a:pt x="137" y="595"/>
                    <a:pt x="262" y="613"/>
                    <a:pt x="374" y="613"/>
                  </a:cubicBezTo>
                  <a:cubicBezTo>
                    <a:pt x="680" y="613"/>
                    <a:pt x="885" y="473"/>
                    <a:pt x="932" y="116"/>
                  </a:cubicBezTo>
                  <a:cubicBezTo>
                    <a:pt x="837" y="33"/>
                    <a:pt x="742" y="0"/>
                    <a:pt x="649"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25" name="Google Shape;6625;p36"/>
            <p:cNvSpPr/>
            <p:nvPr/>
          </p:nvSpPr>
          <p:spPr>
            <a:xfrm>
              <a:off x="-788900" y="3743725"/>
              <a:ext cx="26375" cy="19075"/>
            </a:xfrm>
            <a:custGeom>
              <a:avLst/>
              <a:gdLst/>
              <a:ahLst/>
              <a:cxnLst/>
              <a:rect l="l" t="t" r="r" b="b"/>
              <a:pathLst>
                <a:path w="1055" h="763" extrusionOk="0">
                  <a:moveTo>
                    <a:pt x="889" y="1"/>
                  </a:moveTo>
                  <a:lnTo>
                    <a:pt x="889" y="1"/>
                  </a:lnTo>
                  <a:cubicBezTo>
                    <a:pt x="572" y="64"/>
                    <a:pt x="255" y="191"/>
                    <a:pt x="1" y="402"/>
                  </a:cubicBezTo>
                  <a:cubicBezTo>
                    <a:pt x="170" y="466"/>
                    <a:pt x="170" y="614"/>
                    <a:pt x="191" y="762"/>
                  </a:cubicBezTo>
                  <a:cubicBezTo>
                    <a:pt x="196" y="762"/>
                    <a:pt x="201" y="763"/>
                    <a:pt x="206" y="763"/>
                  </a:cubicBezTo>
                  <a:cubicBezTo>
                    <a:pt x="450" y="763"/>
                    <a:pt x="1055" y="290"/>
                    <a:pt x="889"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26" name="Google Shape;6626;p36"/>
            <p:cNvSpPr/>
            <p:nvPr/>
          </p:nvSpPr>
          <p:spPr>
            <a:xfrm>
              <a:off x="-761400" y="3741600"/>
              <a:ext cx="23825" cy="20050"/>
            </a:xfrm>
            <a:custGeom>
              <a:avLst/>
              <a:gdLst/>
              <a:ahLst/>
              <a:cxnLst/>
              <a:rect l="l" t="t" r="r" b="b"/>
              <a:pathLst>
                <a:path w="953" h="802" extrusionOk="0">
                  <a:moveTo>
                    <a:pt x="212" y="1"/>
                  </a:moveTo>
                  <a:lnTo>
                    <a:pt x="1" y="43"/>
                  </a:lnTo>
                  <a:cubicBezTo>
                    <a:pt x="32" y="422"/>
                    <a:pt x="64" y="802"/>
                    <a:pt x="439" y="802"/>
                  </a:cubicBezTo>
                  <a:cubicBezTo>
                    <a:pt x="566" y="802"/>
                    <a:pt x="733" y="758"/>
                    <a:pt x="952" y="657"/>
                  </a:cubicBezTo>
                  <a:cubicBezTo>
                    <a:pt x="635" y="487"/>
                    <a:pt x="106" y="509"/>
                    <a:pt x="212"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27" name="Google Shape;6627;p36"/>
            <p:cNvSpPr/>
            <p:nvPr/>
          </p:nvSpPr>
          <p:spPr>
            <a:xfrm>
              <a:off x="-752400" y="3729450"/>
              <a:ext cx="32275" cy="20650"/>
            </a:xfrm>
            <a:custGeom>
              <a:avLst/>
              <a:gdLst/>
              <a:ahLst/>
              <a:cxnLst/>
              <a:rect l="l" t="t" r="r" b="b"/>
              <a:pathLst>
                <a:path w="1291" h="826" extrusionOk="0">
                  <a:moveTo>
                    <a:pt x="381" y="0"/>
                  </a:moveTo>
                  <a:cubicBezTo>
                    <a:pt x="190" y="0"/>
                    <a:pt x="21" y="149"/>
                    <a:pt x="0" y="339"/>
                  </a:cubicBezTo>
                  <a:cubicBezTo>
                    <a:pt x="39" y="337"/>
                    <a:pt x="76" y="336"/>
                    <a:pt x="113" y="336"/>
                  </a:cubicBezTo>
                  <a:cubicBezTo>
                    <a:pt x="479" y="336"/>
                    <a:pt x="744" y="441"/>
                    <a:pt x="783" y="825"/>
                  </a:cubicBezTo>
                  <a:cubicBezTo>
                    <a:pt x="1290" y="318"/>
                    <a:pt x="529" y="275"/>
                    <a:pt x="381"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28" name="Google Shape;6628;p36"/>
            <p:cNvSpPr/>
            <p:nvPr/>
          </p:nvSpPr>
          <p:spPr>
            <a:xfrm>
              <a:off x="-1687225" y="3817225"/>
              <a:ext cx="15900" cy="16400"/>
            </a:xfrm>
            <a:custGeom>
              <a:avLst/>
              <a:gdLst/>
              <a:ahLst/>
              <a:cxnLst/>
              <a:rect l="l" t="t" r="r" b="b"/>
              <a:pathLst>
                <a:path w="636" h="656" extrusionOk="0">
                  <a:moveTo>
                    <a:pt x="635" y="0"/>
                  </a:moveTo>
                  <a:cubicBezTo>
                    <a:pt x="1" y="212"/>
                    <a:pt x="297" y="444"/>
                    <a:pt x="635" y="656"/>
                  </a:cubicBezTo>
                  <a:lnTo>
                    <a:pt x="635" y="0"/>
                  </a:ln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29" name="Google Shape;6629;p36"/>
            <p:cNvSpPr/>
            <p:nvPr/>
          </p:nvSpPr>
          <p:spPr>
            <a:xfrm>
              <a:off x="-2011875" y="3793675"/>
              <a:ext cx="15900" cy="15650"/>
            </a:xfrm>
            <a:custGeom>
              <a:avLst/>
              <a:gdLst/>
              <a:ahLst/>
              <a:cxnLst/>
              <a:rect l="l" t="t" r="r" b="b"/>
              <a:pathLst>
                <a:path w="636" h="626" extrusionOk="0">
                  <a:moveTo>
                    <a:pt x="209" y="1"/>
                  </a:moveTo>
                  <a:cubicBezTo>
                    <a:pt x="86" y="1"/>
                    <a:pt x="1" y="38"/>
                    <a:pt x="65" y="139"/>
                  </a:cubicBezTo>
                  <a:cubicBezTo>
                    <a:pt x="86" y="350"/>
                    <a:pt x="65" y="604"/>
                    <a:pt x="445" y="625"/>
                  </a:cubicBezTo>
                  <a:cubicBezTo>
                    <a:pt x="340" y="414"/>
                    <a:pt x="149" y="181"/>
                    <a:pt x="636" y="139"/>
                  </a:cubicBezTo>
                  <a:cubicBezTo>
                    <a:pt x="600" y="66"/>
                    <a:pt x="371" y="1"/>
                    <a:pt x="209"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30" name="Google Shape;6630;p36"/>
            <p:cNvSpPr/>
            <p:nvPr/>
          </p:nvSpPr>
          <p:spPr>
            <a:xfrm>
              <a:off x="-1358350" y="3914500"/>
              <a:ext cx="10075" cy="24350"/>
            </a:xfrm>
            <a:custGeom>
              <a:avLst/>
              <a:gdLst/>
              <a:ahLst/>
              <a:cxnLst/>
              <a:rect l="l" t="t" r="r" b="b"/>
              <a:pathLst>
                <a:path w="403" h="974" extrusionOk="0">
                  <a:moveTo>
                    <a:pt x="255" y="1"/>
                  </a:moveTo>
                  <a:lnTo>
                    <a:pt x="255" y="1"/>
                  </a:lnTo>
                  <a:cubicBezTo>
                    <a:pt x="1" y="297"/>
                    <a:pt x="170" y="635"/>
                    <a:pt x="128" y="974"/>
                  </a:cubicBezTo>
                  <a:cubicBezTo>
                    <a:pt x="403" y="656"/>
                    <a:pt x="255" y="318"/>
                    <a:pt x="255"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31" name="Google Shape;6631;p36"/>
            <p:cNvSpPr/>
            <p:nvPr/>
          </p:nvSpPr>
          <p:spPr>
            <a:xfrm>
              <a:off x="-1730575" y="4086875"/>
              <a:ext cx="7950" cy="25400"/>
            </a:xfrm>
            <a:custGeom>
              <a:avLst/>
              <a:gdLst/>
              <a:ahLst/>
              <a:cxnLst/>
              <a:rect l="l" t="t" r="r" b="b"/>
              <a:pathLst>
                <a:path w="318" h="1016" extrusionOk="0">
                  <a:moveTo>
                    <a:pt x="318" y="0"/>
                  </a:moveTo>
                  <a:cubicBezTo>
                    <a:pt x="1" y="170"/>
                    <a:pt x="254" y="445"/>
                    <a:pt x="149" y="656"/>
                  </a:cubicBezTo>
                  <a:lnTo>
                    <a:pt x="297" y="1016"/>
                  </a:lnTo>
                  <a:cubicBezTo>
                    <a:pt x="318" y="677"/>
                    <a:pt x="318" y="339"/>
                    <a:pt x="318"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32" name="Google Shape;6632;p36"/>
            <p:cNvSpPr/>
            <p:nvPr/>
          </p:nvSpPr>
          <p:spPr>
            <a:xfrm>
              <a:off x="-2407350" y="4106975"/>
              <a:ext cx="7425" cy="21175"/>
            </a:xfrm>
            <a:custGeom>
              <a:avLst/>
              <a:gdLst/>
              <a:ahLst/>
              <a:cxnLst/>
              <a:rect l="l" t="t" r="r" b="b"/>
              <a:pathLst>
                <a:path w="297" h="847" extrusionOk="0">
                  <a:moveTo>
                    <a:pt x="296" y="0"/>
                  </a:moveTo>
                  <a:lnTo>
                    <a:pt x="106" y="148"/>
                  </a:lnTo>
                  <a:cubicBezTo>
                    <a:pt x="148" y="381"/>
                    <a:pt x="0" y="656"/>
                    <a:pt x="254" y="846"/>
                  </a:cubicBezTo>
                  <a:cubicBezTo>
                    <a:pt x="275" y="550"/>
                    <a:pt x="275" y="275"/>
                    <a:pt x="296"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33" name="Google Shape;6633;p36"/>
            <p:cNvSpPr/>
            <p:nvPr/>
          </p:nvSpPr>
          <p:spPr>
            <a:xfrm>
              <a:off x="-2381450" y="4102725"/>
              <a:ext cx="34000" cy="20125"/>
            </a:xfrm>
            <a:custGeom>
              <a:avLst/>
              <a:gdLst/>
              <a:ahLst/>
              <a:cxnLst/>
              <a:rect l="l" t="t" r="r" b="b"/>
              <a:pathLst>
                <a:path w="1360" h="805" extrusionOk="0">
                  <a:moveTo>
                    <a:pt x="402" y="1"/>
                  </a:moveTo>
                  <a:cubicBezTo>
                    <a:pt x="198" y="1"/>
                    <a:pt x="7" y="163"/>
                    <a:pt x="1" y="635"/>
                  </a:cubicBezTo>
                  <a:lnTo>
                    <a:pt x="170" y="805"/>
                  </a:lnTo>
                  <a:cubicBezTo>
                    <a:pt x="1359" y="776"/>
                    <a:pt x="848" y="1"/>
                    <a:pt x="402"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34" name="Google Shape;6634;p36"/>
            <p:cNvSpPr/>
            <p:nvPr/>
          </p:nvSpPr>
          <p:spPr>
            <a:xfrm>
              <a:off x="-1025775" y="3585100"/>
              <a:ext cx="56600" cy="38700"/>
            </a:xfrm>
            <a:custGeom>
              <a:avLst/>
              <a:gdLst/>
              <a:ahLst/>
              <a:cxnLst/>
              <a:rect l="l" t="t" r="r" b="b"/>
              <a:pathLst>
                <a:path w="2264" h="1548" extrusionOk="0">
                  <a:moveTo>
                    <a:pt x="1312" y="1"/>
                  </a:moveTo>
                  <a:cubicBezTo>
                    <a:pt x="995" y="403"/>
                    <a:pt x="1" y="931"/>
                    <a:pt x="508" y="1481"/>
                  </a:cubicBezTo>
                  <a:cubicBezTo>
                    <a:pt x="588" y="1527"/>
                    <a:pt x="664" y="1547"/>
                    <a:pt x="739" y="1547"/>
                  </a:cubicBezTo>
                  <a:cubicBezTo>
                    <a:pt x="1142" y="1547"/>
                    <a:pt x="1487" y="962"/>
                    <a:pt x="1862" y="783"/>
                  </a:cubicBezTo>
                  <a:cubicBezTo>
                    <a:pt x="2264" y="233"/>
                    <a:pt x="1672" y="170"/>
                    <a:pt x="1312"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35" name="Google Shape;6635;p36"/>
            <p:cNvSpPr/>
            <p:nvPr/>
          </p:nvSpPr>
          <p:spPr>
            <a:xfrm>
              <a:off x="-1048500" y="3593025"/>
              <a:ext cx="32275" cy="32750"/>
            </a:xfrm>
            <a:custGeom>
              <a:avLst/>
              <a:gdLst/>
              <a:ahLst/>
              <a:cxnLst/>
              <a:rect l="l" t="t" r="r" b="b"/>
              <a:pathLst>
                <a:path w="1291" h="1310" extrusionOk="0">
                  <a:moveTo>
                    <a:pt x="931" y="1"/>
                  </a:moveTo>
                  <a:cubicBezTo>
                    <a:pt x="656" y="445"/>
                    <a:pt x="868" y="1164"/>
                    <a:pt x="0" y="1291"/>
                  </a:cubicBezTo>
                  <a:cubicBezTo>
                    <a:pt x="113" y="1303"/>
                    <a:pt x="212" y="1309"/>
                    <a:pt x="297" y="1309"/>
                  </a:cubicBezTo>
                  <a:cubicBezTo>
                    <a:pt x="1237" y="1309"/>
                    <a:pt x="651" y="602"/>
                    <a:pt x="1291"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36" name="Google Shape;6636;p36"/>
            <p:cNvSpPr/>
            <p:nvPr/>
          </p:nvSpPr>
          <p:spPr>
            <a:xfrm>
              <a:off x="-1034750" y="3661250"/>
              <a:ext cx="18525" cy="11650"/>
            </a:xfrm>
            <a:custGeom>
              <a:avLst/>
              <a:gdLst/>
              <a:ahLst/>
              <a:cxnLst/>
              <a:rect l="l" t="t" r="r" b="b"/>
              <a:pathLst>
                <a:path w="741" h="466" extrusionOk="0">
                  <a:moveTo>
                    <a:pt x="741" y="0"/>
                  </a:moveTo>
                  <a:cubicBezTo>
                    <a:pt x="423" y="0"/>
                    <a:pt x="148" y="191"/>
                    <a:pt x="0" y="466"/>
                  </a:cubicBezTo>
                  <a:cubicBezTo>
                    <a:pt x="339" y="423"/>
                    <a:pt x="677" y="381"/>
                    <a:pt x="741"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37" name="Google Shape;6637;p36"/>
            <p:cNvSpPr/>
            <p:nvPr/>
          </p:nvSpPr>
          <p:spPr>
            <a:xfrm>
              <a:off x="-1062775" y="3625300"/>
              <a:ext cx="14300" cy="19575"/>
            </a:xfrm>
            <a:custGeom>
              <a:avLst/>
              <a:gdLst/>
              <a:ahLst/>
              <a:cxnLst/>
              <a:rect l="l" t="t" r="r" b="b"/>
              <a:pathLst>
                <a:path w="572" h="783" extrusionOk="0">
                  <a:moveTo>
                    <a:pt x="571" y="0"/>
                  </a:moveTo>
                  <a:lnTo>
                    <a:pt x="571" y="0"/>
                  </a:lnTo>
                  <a:cubicBezTo>
                    <a:pt x="254" y="148"/>
                    <a:pt x="43" y="444"/>
                    <a:pt x="0" y="783"/>
                  </a:cubicBezTo>
                  <a:cubicBezTo>
                    <a:pt x="318" y="635"/>
                    <a:pt x="529" y="338"/>
                    <a:pt x="571"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38" name="Google Shape;6638;p36"/>
            <p:cNvSpPr/>
            <p:nvPr/>
          </p:nvSpPr>
          <p:spPr>
            <a:xfrm>
              <a:off x="-822725" y="3762225"/>
              <a:ext cx="85150" cy="50825"/>
            </a:xfrm>
            <a:custGeom>
              <a:avLst/>
              <a:gdLst/>
              <a:ahLst/>
              <a:cxnLst/>
              <a:rect l="l" t="t" r="r" b="b"/>
              <a:pathLst>
                <a:path w="3406" h="2033" extrusionOk="0">
                  <a:moveTo>
                    <a:pt x="1735" y="1"/>
                  </a:moveTo>
                  <a:cubicBezTo>
                    <a:pt x="1671" y="1"/>
                    <a:pt x="1608" y="1"/>
                    <a:pt x="1544" y="22"/>
                  </a:cubicBezTo>
                  <a:cubicBezTo>
                    <a:pt x="1312" y="614"/>
                    <a:pt x="931" y="1143"/>
                    <a:pt x="466" y="1566"/>
                  </a:cubicBezTo>
                  <a:cubicBezTo>
                    <a:pt x="318" y="1693"/>
                    <a:pt x="0" y="1777"/>
                    <a:pt x="191" y="1989"/>
                  </a:cubicBezTo>
                  <a:cubicBezTo>
                    <a:pt x="289" y="2019"/>
                    <a:pt x="384" y="2032"/>
                    <a:pt x="474" y="2032"/>
                  </a:cubicBezTo>
                  <a:cubicBezTo>
                    <a:pt x="1371" y="2032"/>
                    <a:pt x="1894" y="692"/>
                    <a:pt x="2996" y="692"/>
                  </a:cubicBezTo>
                  <a:cubicBezTo>
                    <a:pt x="3040" y="692"/>
                    <a:pt x="3084" y="694"/>
                    <a:pt x="3130" y="699"/>
                  </a:cubicBezTo>
                  <a:cubicBezTo>
                    <a:pt x="3384" y="699"/>
                    <a:pt x="3384" y="360"/>
                    <a:pt x="3405" y="149"/>
                  </a:cubicBezTo>
                  <a:lnTo>
                    <a:pt x="3405" y="149"/>
                  </a:lnTo>
                  <a:cubicBezTo>
                    <a:pt x="3072" y="322"/>
                    <a:pt x="2514" y="632"/>
                    <a:pt x="2133" y="632"/>
                  </a:cubicBezTo>
                  <a:cubicBezTo>
                    <a:pt x="1863" y="632"/>
                    <a:pt x="1682" y="475"/>
                    <a:pt x="1735"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39" name="Google Shape;6639;p36"/>
            <p:cNvSpPr/>
            <p:nvPr/>
          </p:nvSpPr>
          <p:spPr>
            <a:xfrm>
              <a:off x="-2451200" y="3912425"/>
              <a:ext cx="70300" cy="49250"/>
            </a:xfrm>
            <a:custGeom>
              <a:avLst/>
              <a:gdLst/>
              <a:ahLst/>
              <a:cxnLst/>
              <a:rect l="l" t="t" r="r" b="b"/>
              <a:pathLst>
                <a:path w="2812" h="1970" extrusionOk="0">
                  <a:moveTo>
                    <a:pt x="668" y="0"/>
                  </a:moveTo>
                  <a:cubicBezTo>
                    <a:pt x="0" y="0"/>
                    <a:pt x="860" y="606"/>
                    <a:pt x="485" y="1247"/>
                  </a:cubicBezTo>
                  <a:cubicBezTo>
                    <a:pt x="633" y="1522"/>
                    <a:pt x="422" y="1881"/>
                    <a:pt x="845" y="1945"/>
                  </a:cubicBezTo>
                  <a:cubicBezTo>
                    <a:pt x="927" y="1960"/>
                    <a:pt x="1009" y="1969"/>
                    <a:pt x="1087" y="1969"/>
                  </a:cubicBezTo>
                  <a:cubicBezTo>
                    <a:pt x="1335" y="1969"/>
                    <a:pt x="1552" y="1879"/>
                    <a:pt x="1649" y="1606"/>
                  </a:cubicBezTo>
                  <a:cubicBezTo>
                    <a:pt x="2008" y="1099"/>
                    <a:pt x="2812" y="845"/>
                    <a:pt x="2072" y="253"/>
                  </a:cubicBezTo>
                  <a:cubicBezTo>
                    <a:pt x="1331" y="76"/>
                    <a:pt x="904" y="0"/>
                    <a:pt x="668"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40" name="Google Shape;6640;p36"/>
            <p:cNvSpPr/>
            <p:nvPr/>
          </p:nvSpPr>
          <p:spPr>
            <a:xfrm>
              <a:off x="-1211350" y="3866225"/>
              <a:ext cx="37025" cy="40175"/>
            </a:xfrm>
            <a:custGeom>
              <a:avLst/>
              <a:gdLst/>
              <a:ahLst/>
              <a:cxnLst/>
              <a:rect l="l" t="t" r="r" b="b"/>
              <a:pathLst>
                <a:path w="1481" h="1607" extrusionOk="0">
                  <a:moveTo>
                    <a:pt x="639" y="1"/>
                  </a:moveTo>
                  <a:cubicBezTo>
                    <a:pt x="52" y="1"/>
                    <a:pt x="322" y="719"/>
                    <a:pt x="0" y="980"/>
                  </a:cubicBezTo>
                  <a:cubicBezTo>
                    <a:pt x="0" y="1170"/>
                    <a:pt x="0" y="1382"/>
                    <a:pt x="0" y="1593"/>
                  </a:cubicBezTo>
                  <a:cubicBezTo>
                    <a:pt x="64" y="1602"/>
                    <a:pt x="126" y="1607"/>
                    <a:pt x="186" y="1607"/>
                  </a:cubicBezTo>
                  <a:cubicBezTo>
                    <a:pt x="684" y="1607"/>
                    <a:pt x="1066" y="1317"/>
                    <a:pt x="1481" y="1128"/>
                  </a:cubicBezTo>
                  <a:cubicBezTo>
                    <a:pt x="614" y="959"/>
                    <a:pt x="381" y="599"/>
                    <a:pt x="741" y="7"/>
                  </a:cubicBezTo>
                  <a:cubicBezTo>
                    <a:pt x="704" y="3"/>
                    <a:pt x="670" y="1"/>
                    <a:pt x="639"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41" name="Google Shape;6641;p36"/>
            <p:cNvSpPr/>
            <p:nvPr/>
          </p:nvSpPr>
          <p:spPr>
            <a:xfrm>
              <a:off x="-1616475" y="3809175"/>
              <a:ext cx="24450" cy="8600"/>
            </a:xfrm>
            <a:custGeom>
              <a:avLst/>
              <a:gdLst/>
              <a:ahLst/>
              <a:cxnLst/>
              <a:rect l="l" t="t" r="r" b="b"/>
              <a:pathLst>
                <a:path w="978" h="344" extrusionOk="0">
                  <a:moveTo>
                    <a:pt x="682" y="0"/>
                  </a:moveTo>
                  <a:cubicBezTo>
                    <a:pt x="426" y="0"/>
                    <a:pt x="0" y="69"/>
                    <a:pt x="238" y="343"/>
                  </a:cubicBezTo>
                  <a:cubicBezTo>
                    <a:pt x="555" y="343"/>
                    <a:pt x="830" y="301"/>
                    <a:pt x="978" y="5"/>
                  </a:cubicBezTo>
                  <a:lnTo>
                    <a:pt x="787" y="5"/>
                  </a:lnTo>
                  <a:cubicBezTo>
                    <a:pt x="759" y="2"/>
                    <a:pt x="723" y="0"/>
                    <a:pt x="682"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42" name="Google Shape;6642;p36"/>
            <p:cNvSpPr/>
            <p:nvPr/>
          </p:nvSpPr>
          <p:spPr>
            <a:xfrm>
              <a:off x="-1698850" y="4050400"/>
              <a:ext cx="28050" cy="32275"/>
            </a:xfrm>
            <a:custGeom>
              <a:avLst/>
              <a:gdLst/>
              <a:ahLst/>
              <a:cxnLst/>
              <a:rect l="l" t="t" r="r" b="b"/>
              <a:pathLst>
                <a:path w="1122" h="1291" extrusionOk="0">
                  <a:moveTo>
                    <a:pt x="1122" y="0"/>
                  </a:moveTo>
                  <a:lnTo>
                    <a:pt x="1122" y="0"/>
                  </a:lnTo>
                  <a:cubicBezTo>
                    <a:pt x="170" y="64"/>
                    <a:pt x="297" y="825"/>
                    <a:pt x="1" y="1290"/>
                  </a:cubicBezTo>
                  <a:cubicBezTo>
                    <a:pt x="614" y="1036"/>
                    <a:pt x="825" y="508"/>
                    <a:pt x="1122"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43" name="Google Shape;6643;p36"/>
            <p:cNvSpPr/>
            <p:nvPr/>
          </p:nvSpPr>
          <p:spPr>
            <a:xfrm>
              <a:off x="-1718400" y="4083175"/>
              <a:ext cx="19575" cy="23825"/>
            </a:xfrm>
            <a:custGeom>
              <a:avLst/>
              <a:gdLst/>
              <a:ahLst/>
              <a:cxnLst/>
              <a:rect l="l" t="t" r="r" b="b"/>
              <a:pathLst>
                <a:path w="783" h="953" extrusionOk="0">
                  <a:moveTo>
                    <a:pt x="613" y="0"/>
                  </a:moveTo>
                  <a:cubicBezTo>
                    <a:pt x="254" y="381"/>
                    <a:pt x="0" y="741"/>
                    <a:pt x="783" y="952"/>
                  </a:cubicBezTo>
                  <a:cubicBezTo>
                    <a:pt x="783" y="635"/>
                    <a:pt x="783" y="318"/>
                    <a:pt x="783"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44" name="Google Shape;6644;p36"/>
            <p:cNvSpPr/>
            <p:nvPr/>
          </p:nvSpPr>
          <p:spPr>
            <a:xfrm>
              <a:off x="-1196025" y="4057500"/>
              <a:ext cx="44975" cy="32750"/>
            </a:xfrm>
            <a:custGeom>
              <a:avLst/>
              <a:gdLst/>
              <a:ahLst/>
              <a:cxnLst/>
              <a:rect l="l" t="t" r="r" b="b"/>
              <a:pathLst>
                <a:path w="1799" h="1310" extrusionOk="0">
                  <a:moveTo>
                    <a:pt x="1125" y="0"/>
                  </a:moveTo>
                  <a:cubicBezTo>
                    <a:pt x="1086" y="0"/>
                    <a:pt x="1049" y="15"/>
                    <a:pt x="1016" y="54"/>
                  </a:cubicBezTo>
                  <a:cubicBezTo>
                    <a:pt x="868" y="393"/>
                    <a:pt x="1" y="1070"/>
                    <a:pt x="508" y="1302"/>
                  </a:cubicBezTo>
                  <a:cubicBezTo>
                    <a:pt x="550" y="1307"/>
                    <a:pt x="589" y="1309"/>
                    <a:pt x="627" y="1309"/>
                  </a:cubicBezTo>
                  <a:cubicBezTo>
                    <a:pt x="1094" y="1309"/>
                    <a:pt x="1315" y="964"/>
                    <a:pt x="1608" y="710"/>
                  </a:cubicBezTo>
                  <a:cubicBezTo>
                    <a:pt x="1608" y="499"/>
                    <a:pt x="1798" y="245"/>
                    <a:pt x="1397" y="118"/>
                  </a:cubicBezTo>
                  <a:cubicBezTo>
                    <a:pt x="1309" y="74"/>
                    <a:pt x="1211" y="0"/>
                    <a:pt x="1125"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45" name="Google Shape;6645;p36"/>
            <p:cNvSpPr/>
            <p:nvPr/>
          </p:nvSpPr>
          <p:spPr>
            <a:xfrm>
              <a:off x="-2024025" y="3873275"/>
              <a:ext cx="18525" cy="32275"/>
            </a:xfrm>
            <a:custGeom>
              <a:avLst/>
              <a:gdLst/>
              <a:ahLst/>
              <a:cxnLst/>
              <a:rect l="l" t="t" r="r" b="b"/>
              <a:pathLst>
                <a:path w="741" h="1291" extrusionOk="0">
                  <a:moveTo>
                    <a:pt x="741" y="0"/>
                  </a:moveTo>
                  <a:lnTo>
                    <a:pt x="741" y="0"/>
                  </a:lnTo>
                  <a:cubicBezTo>
                    <a:pt x="360" y="338"/>
                    <a:pt x="85" y="783"/>
                    <a:pt x="1" y="1290"/>
                  </a:cubicBezTo>
                  <a:lnTo>
                    <a:pt x="572" y="1290"/>
                  </a:lnTo>
                  <a:cubicBezTo>
                    <a:pt x="466" y="846"/>
                    <a:pt x="741" y="444"/>
                    <a:pt x="741"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46" name="Google Shape;6646;p36"/>
            <p:cNvSpPr/>
            <p:nvPr/>
          </p:nvSpPr>
          <p:spPr>
            <a:xfrm>
              <a:off x="-1996000" y="3841550"/>
              <a:ext cx="14300" cy="19575"/>
            </a:xfrm>
            <a:custGeom>
              <a:avLst/>
              <a:gdLst/>
              <a:ahLst/>
              <a:cxnLst/>
              <a:rect l="l" t="t" r="r" b="b"/>
              <a:pathLst>
                <a:path w="572" h="783" extrusionOk="0">
                  <a:moveTo>
                    <a:pt x="170" y="0"/>
                  </a:moveTo>
                  <a:cubicBezTo>
                    <a:pt x="212" y="275"/>
                    <a:pt x="149" y="550"/>
                    <a:pt x="1" y="783"/>
                  </a:cubicBezTo>
                  <a:cubicBezTo>
                    <a:pt x="572" y="613"/>
                    <a:pt x="445" y="317"/>
                    <a:pt x="170"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47" name="Google Shape;6647;p36"/>
            <p:cNvSpPr/>
            <p:nvPr/>
          </p:nvSpPr>
          <p:spPr>
            <a:xfrm>
              <a:off x="-1996000" y="3813000"/>
              <a:ext cx="14300" cy="12175"/>
            </a:xfrm>
            <a:custGeom>
              <a:avLst/>
              <a:gdLst/>
              <a:ahLst/>
              <a:cxnLst/>
              <a:rect l="l" t="t" r="r" b="b"/>
              <a:pathLst>
                <a:path w="572" h="487" extrusionOk="0">
                  <a:moveTo>
                    <a:pt x="1" y="0"/>
                  </a:moveTo>
                  <a:lnTo>
                    <a:pt x="1" y="487"/>
                  </a:lnTo>
                  <a:cubicBezTo>
                    <a:pt x="276" y="317"/>
                    <a:pt x="572" y="169"/>
                    <a:pt x="1"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48" name="Google Shape;6648;p36"/>
            <p:cNvSpPr/>
            <p:nvPr/>
          </p:nvSpPr>
          <p:spPr>
            <a:xfrm>
              <a:off x="-2718775" y="4110675"/>
              <a:ext cx="26450" cy="19575"/>
            </a:xfrm>
            <a:custGeom>
              <a:avLst/>
              <a:gdLst/>
              <a:ahLst/>
              <a:cxnLst/>
              <a:rect l="l" t="t" r="r" b="b"/>
              <a:pathLst>
                <a:path w="1058" h="783" extrusionOk="0">
                  <a:moveTo>
                    <a:pt x="1058" y="0"/>
                  </a:moveTo>
                  <a:lnTo>
                    <a:pt x="487" y="148"/>
                  </a:lnTo>
                  <a:cubicBezTo>
                    <a:pt x="0" y="254"/>
                    <a:pt x="127" y="550"/>
                    <a:pt x="296" y="783"/>
                  </a:cubicBezTo>
                  <a:cubicBezTo>
                    <a:pt x="508" y="487"/>
                    <a:pt x="952" y="360"/>
                    <a:pt x="1058"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49" name="Google Shape;6649;p36"/>
            <p:cNvSpPr/>
            <p:nvPr/>
          </p:nvSpPr>
          <p:spPr>
            <a:xfrm>
              <a:off x="-2279400" y="3740550"/>
              <a:ext cx="28050" cy="20800"/>
            </a:xfrm>
            <a:custGeom>
              <a:avLst/>
              <a:gdLst/>
              <a:ahLst/>
              <a:cxnLst/>
              <a:rect l="l" t="t" r="r" b="b"/>
              <a:pathLst>
                <a:path w="1122" h="832" extrusionOk="0">
                  <a:moveTo>
                    <a:pt x="1121" y="1"/>
                  </a:moveTo>
                  <a:lnTo>
                    <a:pt x="1121" y="1"/>
                  </a:lnTo>
                  <a:cubicBezTo>
                    <a:pt x="572" y="85"/>
                    <a:pt x="318" y="466"/>
                    <a:pt x="1" y="804"/>
                  </a:cubicBezTo>
                  <a:cubicBezTo>
                    <a:pt x="98" y="823"/>
                    <a:pt x="186" y="831"/>
                    <a:pt x="265" y="831"/>
                  </a:cubicBezTo>
                  <a:cubicBezTo>
                    <a:pt x="821" y="831"/>
                    <a:pt x="955" y="408"/>
                    <a:pt x="1121"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50" name="Google Shape;6650;p36"/>
            <p:cNvSpPr/>
            <p:nvPr/>
          </p:nvSpPr>
          <p:spPr>
            <a:xfrm>
              <a:off x="-1650200" y="3781800"/>
              <a:ext cx="57650" cy="58225"/>
            </a:xfrm>
            <a:custGeom>
              <a:avLst/>
              <a:gdLst/>
              <a:ahLst/>
              <a:cxnLst/>
              <a:rect l="l" t="t" r="r" b="b"/>
              <a:pathLst>
                <a:path w="2306" h="2329" extrusionOk="0">
                  <a:moveTo>
                    <a:pt x="1587" y="0"/>
                  </a:moveTo>
                  <a:cubicBezTo>
                    <a:pt x="1333" y="254"/>
                    <a:pt x="1227" y="614"/>
                    <a:pt x="846" y="783"/>
                  </a:cubicBezTo>
                  <a:cubicBezTo>
                    <a:pt x="593" y="1037"/>
                    <a:pt x="931" y="1460"/>
                    <a:pt x="466" y="1692"/>
                  </a:cubicBezTo>
                  <a:cubicBezTo>
                    <a:pt x="275" y="1777"/>
                    <a:pt x="0" y="2073"/>
                    <a:pt x="360" y="2263"/>
                  </a:cubicBezTo>
                  <a:cubicBezTo>
                    <a:pt x="440" y="2309"/>
                    <a:pt x="518" y="2328"/>
                    <a:pt x="594" y="2328"/>
                  </a:cubicBezTo>
                  <a:cubicBezTo>
                    <a:pt x="801" y="2328"/>
                    <a:pt x="994" y="2185"/>
                    <a:pt x="1164" y="2031"/>
                  </a:cubicBezTo>
                  <a:cubicBezTo>
                    <a:pt x="1375" y="1650"/>
                    <a:pt x="1269" y="1354"/>
                    <a:pt x="1777" y="1121"/>
                  </a:cubicBezTo>
                  <a:cubicBezTo>
                    <a:pt x="2136" y="677"/>
                    <a:pt x="2306" y="275"/>
                    <a:pt x="1587"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51" name="Google Shape;6651;p36"/>
            <p:cNvSpPr/>
            <p:nvPr/>
          </p:nvSpPr>
          <p:spPr>
            <a:xfrm>
              <a:off x="-1660175" y="3801025"/>
              <a:ext cx="49650" cy="40725"/>
            </a:xfrm>
            <a:custGeom>
              <a:avLst/>
              <a:gdLst/>
              <a:ahLst/>
              <a:cxnLst/>
              <a:rect l="l" t="t" r="r" b="b"/>
              <a:pathLst>
                <a:path w="1986" h="1629" extrusionOk="0">
                  <a:moveTo>
                    <a:pt x="1024" y="1"/>
                  </a:moveTo>
                  <a:cubicBezTo>
                    <a:pt x="1" y="1"/>
                    <a:pt x="1139" y="1040"/>
                    <a:pt x="463" y="1219"/>
                  </a:cubicBezTo>
                  <a:cubicBezTo>
                    <a:pt x="173" y="1432"/>
                    <a:pt x="554" y="1627"/>
                    <a:pt x="831" y="1627"/>
                  </a:cubicBezTo>
                  <a:cubicBezTo>
                    <a:pt x="858" y="1627"/>
                    <a:pt x="883" y="1625"/>
                    <a:pt x="907" y="1621"/>
                  </a:cubicBezTo>
                  <a:cubicBezTo>
                    <a:pt x="955" y="1626"/>
                    <a:pt x="1000" y="1629"/>
                    <a:pt x="1042" y="1629"/>
                  </a:cubicBezTo>
                  <a:cubicBezTo>
                    <a:pt x="1709" y="1629"/>
                    <a:pt x="1707" y="1027"/>
                    <a:pt x="1986" y="669"/>
                  </a:cubicBezTo>
                  <a:lnTo>
                    <a:pt x="1986" y="500"/>
                  </a:lnTo>
                  <a:cubicBezTo>
                    <a:pt x="1436" y="543"/>
                    <a:pt x="1711" y="1050"/>
                    <a:pt x="1415" y="1240"/>
                  </a:cubicBezTo>
                  <a:cubicBezTo>
                    <a:pt x="1285" y="1321"/>
                    <a:pt x="1156" y="1452"/>
                    <a:pt x="1007" y="1452"/>
                  </a:cubicBezTo>
                  <a:cubicBezTo>
                    <a:pt x="962" y="1452"/>
                    <a:pt x="914" y="1439"/>
                    <a:pt x="865" y="1410"/>
                  </a:cubicBezTo>
                  <a:cubicBezTo>
                    <a:pt x="421" y="1114"/>
                    <a:pt x="1563" y="775"/>
                    <a:pt x="1245" y="14"/>
                  </a:cubicBezTo>
                  <a:cubicBezTo>
                    <a:pt x="1162" y="5"/>
                    <a:pt x="1089" y="1"/>
                    <a:pt x="1024"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52" name="Google Shape;6652;p36"/>
            <p:cNvSpPr/>
            <p:nvPr/>
          </p:nvSpPr>
          <p:spPr>
            <a:xfrm>
              <a:off x="-2762675" y="4069950"/>
              <a:ext cx="75125" cy="74000"/>
            </a:xfrm>
            <a:custGeom>
              <a:avLst/>
              <a:gdLst/>
              <a:ahLst/>
              <a:cxnLst/>
              <a:rect l="l" t="t" r="r" b="b"/>
              <a:pathLst>
                <a:path w="3005" h="2960" extrusionOk="0">
                  <a:moveTo>
                    <a:pt x="2243" y="1"/>
                  </a:moveTo>
                  <a:cubicBezTo>
                    <a:pt x="1355" y="149"/>
                    <a:pt x="1355" y="1016"/>
                    <a:pt x="741" y="1375"/>
                  </a:cubicBezTo>
                  <a:cubicBezTo>
                    <a:pt x="1" y="1841"/>
                    <a:pt x="149" y="2348"/>
                    <a:pt x="572" y="2898"/>
                  </a:cubicBezTo>
                  <a:cubicBezTo>
                    <a:pt x="674" y="2941"/>
                    <a:pt x="765" y="2960"/>
                    <a:pt x="848" y="2960"/>
                  </a:cubicBezTo>
                  <a:cubicBezTo>
                    <a:pt x="1309" y="2960"/>
                    <a:pt x="1509" y="2387"/>
                    <a:pt x="1970" y="2387"/>
                  </a:cubicBezTo>
                  <a:cubicBezTo>
                    <a:pt x="1990" y="2387"/>
                    <a:pt x="2010" y="2388"/>
                    <a:pt x="2031" y="2390"/>
                  </a:cubicBezTo>
                  <a:cubicBezTo>
                    <a:pt x="2095" y="2179"/>
                    <a:pt x="1968" y="1925"/>
                    <a:pt x="2243" y="1777"/>
                  </a:cubicBezTo>
                  <a:cubicBezTo>
                    <a:pt x="2602" y="1460"/>
                    <a:pt x="2962" y="1143"/>
                    <a:pt x="3004" y="656"/>
                  </a:cubicBezTo>
                  <a:lnTo>
                    <a:pt x="3004" y="656"/>
                  </a:lnTo>
                  <a:cubicBezTo>
                    <a:pt x="2793" y="677"/>
                    <a:pt x="2518" y="614"/>
                    <a:pt x="2475" y="868"/>
                  </a:cubicBezTo>
                  <a:cubicBezTo>
                    <a:pt x="2370" y="1375"/>
                    <a:pt x="1799" y="1629"/>
                    <a:pt x="1672" y="2116"/>
                  </a:cubicBezTo>
                  <a:cubicBezTo>
                    <a:pt x="1619" y="2290"/>
                    <a:pt x="1466" y="2407"/>
                    <a:pt x="1296" y="2407"/>
                  </a:cubicBezTo>
                  <a:cubicBezTo>
                    <a:pt x="1259" y="2407"/>
                    <a:pt x="1222" y="2402"/>
                    <a:pt x="1185" y="2390"/>
                  </a:cubicBezTo>
                  <a:cubicBezTo>
                    <a:pt x="614" y="2094"/>
                    <a:pt x="1926" y="381"/>
                    <a:pt x="2243"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53" name="Google Shape;6653;p36"/>
            <p:cNvSpPr/>
            <p:nvPr/>
          </p:nvSpPr>
          <p:spPr>
            <a:xfrm>
              <a:off x="-1383200" y="3907100"/>
              <a:ext cx="28025" cy="43550"/>
            </a:xfrm>
            <a:custGeom>
              <a:avLst/>
              <a:gdLst/>
              <a:ahLst/>
              <a:cxnLst/>
              <a:rect l="l" t="t" r="r" b="b"/>
              <a:pathLst>
                <a:path w="1121" h="1742" extrusionOk="0">
                  <a:moveTo>
                    <a:pt x="572" y="1"/>
                  </a:moveTo>
                  <a:lnTo>
                    <a:pt x="572" y="1"/>
                  </a:lnTo>
                  <a:cubicBezTo>
                    <a:pt x="1" y="508"/>
                    <a:pt x="762" y="1312"/>
                    <a:pt x="1" y="1735"/>
                  </a:cubicBezTo>
                  <a:cubicBezTo>
                    <a:pt x="53" y="1739"/>
                    <a:pt x="101" y="1742"/>
                    <a:pt x="145" y="1742"/>
                  </a:cubicBezTo>
                  <a:cubicBezTo>
                    <a:pt x="1120" y="1742"/>
                    <a:pt x="430" y="668"/>
                    <a:pt x="572"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54" name="Google Shape;6654;p36"/>
            <p:cNvSpPr/>
            <p:nvPr/>
          </p:nvSpPr>
          <p:spPr>
            <a:xfrm>
              <a:off x="-2303725" y="3678675"/>
              <a:ext cx="51850" cy="80275"/>
            </a:xfrm>
            <a:custGeom>
              <a:avLst/>
              <a:gdLst/>
              <a:ahLst/>
              <a:cxnLst/>
              <a:rect l="l" t="t" r="r" b="b"/>
              <a:pathLst>
                <a:path w="2074" h="3211" extrusionOk="0">
                  <a:moveTo>
                    <a:pt x="1351" y="0"/>
                  </a:moveTo>
                  <a:cubicBezTo>
                    <a:pt x="747" y="0"/>
                    <a:pt x="985" y="1549"/>
                    <a:pt x="233" y="1841"/>
                  </a:cubicBezTo>
                  <a:cubicBezTo>
                    <a:pt x="1" y="2137"/>
                    <a:pt x="297" y="2497"/>
                    <a:pt x="64" y="2793"/>
                  </a:cubicBezTo>
                  <a:cubicBezTo>
                    <a:pt x="144" y="3105"/>
                    <a:pt x="251" y="3210"/>
                    <a:pt x="373" y="3210"/>
                  </a:cubicBezTo>
                  <a:cubicBezTo>
                    <a:pt x="540" y="3210"/>
                    <a:pt x="736" y="3012"/>
                    <a:pt x="931" y="2877"/>
                  </a:cubicBezTo>
                  <a:cubicBezTo>
                    <a:pt x="1777" y="2306"/>
                    <a:pt x="1354" y="1312"/>
                    <a:pt x="1946" y="636"/>
                  </a:cubicBezTo>
                  <a:cubicBezTo>
                    <a:pt x="2073" y="488"/>
                    <a:pt x="1650" y="65"/>
                    <a:pt x="1375" y="1"/>
                  </a:cubicBezTo>
                  <a:cubicBezTo>
                    <a:pt x="1367" y="1"/>
                    <a:pt x="1359" y="0"/>
                    <a:pt x="1351"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55" name="Google Shape;6655;p36"/>
            <p:cNvSpPr/>
            <p:nvPr/>
          </p:nvSpPr>
          <p:spPr>
            <a:xfrm>
              <a:off x="-1471500" y="3938150"/>
              <a:ext cx="71350" cy="53100"/>
            </a:xfrm>
            <a:custGeom>
              <a:avLst/>
              <a:gdLst/>
              <a:ahLst/>
              <a:cxnLst/>
              <a:rect l="l" t="t" r="r" b="b"/>
              <a:pathLst>
                <a:path w="2854" h="2124" extrusionOk="0">
                  <a:moveTo>
                    <a:pt x="2313" y="0"/>
                  </a:moveTo>
                  <a:cubicBezTo>
                    <a:pt x="2282" y="0"/>
                    <a:pt x="2252" y="2"/>
                    <a:pt x="2222" y="6"/>
                  </a:cubicBezTo>
                  <a:cubicBezTo>
                    <a:pt x="2010" y="154"/>
                    <a:pt x="1629" y="28"/>
                    <a:pt x="1481" y="345"/>
                  </a:cubicBezTo>
                  <a:cubicBezTo>
                    <a:pt x="1418" y="852"/>
                    <a:pt x="1016" y="1275"/>
                    <a:pt x="487" y="1360"/>
                  </a:cubicBezTo>
                  <a:cubicBezTo>
                    <a:pt x="234" y="1423"/>
                    <a:pt x="1" y="1614"/>
                    <a:pt x="43" y="1889"/>
                  </a:cubicBezTo>
                  <a:cubicBezTo>
                    <a:pt x="128" y="2078"/>
                    <a:pt x="315" y="2123"/>
                    <a:pt x="529" y="2123"/>
                  </a:cubicBezTo>
                  <a:cubicBezTo>
                    <a:pt x="727" y="2123"/>
                    <a:pt x="950" y="2084"/>
                    <a:pt x="1137" y="2084"/>
                  </a:cubicBezTo>
                  <a:cubicBezTo>
                    <a:pt x="1200" y="2084"/>
                    <a:pt x="1259" y="2088"/>
                    <a:pt x="1312" y="2100"/>
                  </a:cubicBezTo>
                  <a:lnTo>
                    <a:pt x="1672" y="1804"/>
                  </a:lnTo>
                  <a:cubicBezTo>
                    <a:pt x="1756" y="1149"/>
                    <a:pt x="2031" y="620"/>
                    <a:pt x="2835" y="429"/>
                  </a:cubicBezTo>
                  <a:cubicBezTo>
                    <a:pt x="2854" y="164"/>
                    <a:pt x="2583" y="0"/>
                    <a:pt x="2313"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56" name="Google Shape;6656;p36"/>
            <p:cNvSpPr/>
            <p:nvPr/>
          </p:nvSpPr>
          <p:spPr>
            <a:xfrm>
              <a:off x="-1433425" y="3921275"/>
              <a:ext cx="58625" cy="61450"/>
            </a:xfrm>
            <a:custGeom>
              <a:avLst/>
              <a:gdLst/>
              <a:ahLst/>
              <a:cxnLst/>
              <a:rect l="l" t="t" r="r" b="b"/>
              <a:pathLst>
                <a:path w="2345" h="2458" extrusionOk="0">
                  <a:moveTo>
                    <a:pt x="1700" y="0"/>
                  </a:moveTo>
                  <a:cubicBezTo>
                    <a:pt x="1581" y="0"/>
                    <a:pt x="1477" y="56"/>
                    <a:pt x="1439" y="195"/>
                  </a:cubicBezTo>
                  <a:cubicBezTo>
                    <a:pt x="1714" y="512"/>
                    <a:pt x="1312" y="745"/>
                    <a:pt x="1270" y="999"/>
                  </a:cubicBezTo>
                  <a:cubicBezTo>
                    <a:pt x="297" y="1147"/>
                    <a:pt x="1" y="1675"/>
                    <a:pt x="149" y="2458"/>
                  </a:cubicBezTo>
                  <a:cubicBezTo>
                    <a:pt x="614" y="1189"/>
                    <a:pt x="1460" y="1570"/>
                    <a:pt x="2137" y="576"/>
                  </a:cubicBezTo>
                  <a:cubicBezTo>
                    <a:pt x="2344" y="309"/>
                    <a:pt x="1980" y="0"/>
                    <a:pt x="1700"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57" name="Google Shape;6657;p36"/>
            <p:cNvSpPr/>
            <p:nvPr/>
          </p:nvSpPr>
          <p:spPr>
            <a:xfrm>
              <a:off x="-1411225" y="3926025"/>
              <a:ext cx="35250" cy="20225"/>
            </a:xfrm>
            <a:custGeom>
              <a:avLst/>
              <a:gdLst/>
              <a:ahLst/>
              <a:cxnLst/>
              <a:rect l="l" t="t" r="r" b="b"/>
              <a:pathLst>
                <a:path w="1410" h="809" extrusionOk="0">
                  <a:moveTo>
                    <a:pt x="661" y="1"/>
                  </a:moveTo>
                  <a:cubicBezTo>
                    <a:pt x="627" y="1"/>
                    <a:pt x="590" y="2"/>
                    <a:pt x="551" y="5"/>
                  </a:cubicBezTo>
                  <a:lnTo>
                    <a:pt x="382" y="5"/>
                  </a:lnTo>
                  <a:lnTo>
                    <a:pt x="1" y="491"/>
                  </a:lnTo>
                  <a:cubicBezTo>
                    <a:pt x="64" y="639"/>
                    <a:pt x="212" y="766"/>
                    <a:pt x="382" y="809"/>
                  </a:cubicBezTo>
                  <a:cubicBezTo>
                    <a:pt x="847" y="647"/>
                    <a:pt x="1409" y="1"/>
                    <a:pt x="661"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58" name="Google Shape;6658;p36"/>
            <p:cNvSpPr/>
            <p:nvPr/>
          </p:nvSpPr>
          <p:spPr>
            <a:xfrm>
              <a:off x="-2803900" y="3810875"/>
              <a:ext cx="39900" cy="45625"/>
            </a:xfrm>
            <a:custGeom>
              <a:avLst/>
              <a:gdLst/>
              <a:ahLst/>
              <a:cxnLst/>
              <a:rect l="l" t="t" r="r" b="b"/>
              <a:pathLst>
                <a:path w="1596" h="1825" extrusionOk="0">
                  <a:moveTo>
                    <a:pt x="741" y="0"/>
                  </a:moveTo>
                  <a:lnTo>
                    <a:pt x="191" y="1037"/>
                  </a:lnTo>
                  <a:cubicBezTo>
                    <a:pt x="64" y="1037"/>
                    <a:pt x="64" y="1143"/>
                    <a:pt x="0" y="1185"/>
                  </a:cubicBezTo>
                  <a:lnTo>
                    <a:pt x="0" y="1671"/>
                  </a:lnTo>
                  <a:cubicBezTo>
                    <a:pt x="157" y="1778"/>
                    <a:pt x="308" y="1824"/>
                    <a:pt x="447" y="1824"/>
                  </a:cubicBezTo>
                  <a:cubicBezTo>
                    <a:pt x="1190" y="1824"/>
                    <a:pt x="1596" y="499"/>
                    <a:pt x="741"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59" name="Google Shape;6659;p36"/>
            <p:cNvSpPr/>
            <p:nvPr/>
          </p:nvSpPr>
          <p:spPr>
            <a:xfrm>
              <a:off x="-2810250" y="3804525"/>
              <a:ext cx="11125" cy="36500"/>
            </a:xfrm>
            <a:custGeom>
              <a:avLst/>
              <a:gdLst/>
              <a:ahLst/>
              <a:cxnLst/>
              <a:rect l="l" t="t" r="r" b="b"/>
              <a:pathLst>
                <a:path w="445" h="1460" extrusionOk="0">
                  <a:moveTo>
                    <a:pt x="445" y="1"/>
                  </a:moveTo>
                  <a:cubicBezTo>
                    <a:pt x="1" y="445"/>
                    <a:pt x="297" y="974"/>
                    <a:pt x="254" y="1460"/>
                  </a:cubicBezTo>
                  <a:lnTo>
                    <a:pt x="445" y="1291"/>
                  </a:lnTo>
                  <a:cubicBezTo>
                    <a:pt x="445" y="868"/>
                    <a:pt x="445" y="424"/>
                    <a:pt x="445"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60" name="Google Shape;6660;p36"/>
            <p:cNvSpPr/>
            <p:nvPr/>
          </p:nvSpPr>
          <p:spPr>
            <a:xfrm>
              <a:off x="-1216100" y="4099100"/>
              <a:ext cx="34200" cy="16875"/>
            </a:xfrm>
            <a:custGeom>
              <a:avLst/>
              <a:gdLst/>
              <a:ahLst/>
              <a:cxnLst/>
              <a:rect l="l" t="t" r="r" b="b"/>
              <a:pathLst>
                <a:path w="1368" h="675" extrusionOk="0">
                  <a:moveTo>
                    <a:pt x="772" y="0"/>
                  </a:moveTo>
                  <a:cubicBezTo>
                    <a:pt x="660" y="0"/>
                    <a:pt x="532" y="37"/>
                    <a:pt x="402" y="125"/>
                  </a:cubicBezTo>
                  <a:cubicBezTo>
                    <a:pt x="0" y="379"/>
                    <a:pt x="465" y="484"/>
                    <a:pt x="550" y="653"/>
                  </a:cubicBezTo>
                  <a:lnTo>
                    <a:pt x="740" y="675"/>
                  </a:lnTo>
                  <a:cubicBezTo>
                    <a:pt x="1368" y="460"/>
                    <a:pt x="1170" y="0"/>
                    <a:pt x="772"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61" name="Google Shape;6661;p36"/>
            <p:cNvSpPr/>
            <p:nvPr/>
          </p:nvSpPr>
          <p:spPr>
            <a:xfrm>
              <a:off x="-1434475" y="3938375"/>
              <a:ext cx="18525" cy="7875"/>
            </a:xfrm>
            <a:custGeom>
              <a:avLst/>
              <a:gdLst/>
              <a:ahLst/>
              <a:cxnLst/>
              <a:rect l="l" t="t" r="r" b="b"/>
              <a:pathLst>
                <a:path w="741" h="315" extrusionOk="0">
                  <a:moveTo>
                    <a:pt x="402" y="1"/>
                  </a:moveTo>
                  <a:cubicBezTo>
                    <a:pt x="212" y="1"/>
                    <a:pt x="40" y="50"/>
                    <a:pt x="0" y="315"/>
                  </a:cubicBezTo>
                  <a:lnTo>
                    <a:pt x="741" y="19"/>
                  </a:lnTo>
                  <a:cubicBezTo>
                    <a:pt x="637" y="19"/>
                    <a:pt x="517" y="1"/>
                    <a:pt x="402"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62" name="Google Shape;6662;p36"/>
            <p:cNvSpPr/>
            <p:nvPr/>
          </p:nvSpPr>
          <p:spPr>
            <a:xfrm>
              <a:off x="-2306375" y="3724700"/>
              <a:ext cx="12200" cy="23800"/>
            </a:xfrm>
            <a:custGeom>
              <a:avLst/>
              <a:gdLst/>
              <a:ahLst/>
              <a:cxnLst/>
              <a:rect l="l" t="t" r="r" b="b"/>
              <a:pathLst>
                <a:path w="488" h="952" extrusionOk="0">
                  <a:moveTo>
                    <a:pt x="339" y="0"/>
                  </a:moveTo>
                  <a:cubicBezTo>
                    <a:pt x="1" y="275"/>
                    <a:pt x="212" y="635"/>
                    <a:pt x="170" y="952"/>
                  </a:cubicBezTo>
                  <a:cubicBezTo>
                    <a:pt x="487" y="677"/>
                    <a:pt x="276" y="317"/>
                    <a:pt x="339"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663" name="Google Shape;6663;p36"/>
          <p:cNvGrpSpPr/>
          <p:nvPr/>
        </p:nvGrpSpPr>
        <p:grpSpPr>
          <a:xfrm flipH="1">
            <a:off x="7696200" y="550600"/>
            <a:ext cx="2106500" cy="597475"/>
            <a:chOff x="-2810250" y="3572525"/>
            <a:chExt cx="2106500" cy="597475"/>
          </a:xfrm>
        </p:grpSpPr>
        <p:sp>
          <p:nvSpPr>
            <p:cNvPr id="6664" name="Google Shape;6664;p36"/>
            <p:cNvSpPr/>
            <p:nvPr/>
          </p:nvSpPr>
          <p:spPr>
            <a:xfrm>
              <a:off x="-2396250" y="4007475"/>
              <a:ext cx="133850" cy="123700"/>
            </a:xfrm>
            <a:custGeom>
              <a:avLst/>
              <a:gdLst/>
              <a:ahLst/>
              <a:cxnLst/>
              <a:rect l="l" t="t" r="r" b="b"/>
              <a:pathLst>
                <a:path w="5354" h="4948" extrusionOk="0">
                  <a:moveTo>
                    <a:pt x="3665" y="0"/>
                  </a:moveTo>
                  <a:cubicBezTo>
                    <a:pt x="3419" y="0"/>
                    <a:pt x="3177" y="89"/>
                    <a:pt x="2983" y="258"/>
                  </a:cubicBezTo>
                  <a:cubicBezTo>
                    <a:pt x="2771" y="1971"/>
                    <a:pt x="1" y="2521"/>
                    <a:pt x="339" y="4445"/>
                  </a:cubicBezTo>
                  <a:cubicBezTo>
                    <a:pt x="400" y="4488"/>
                    <a:pt x="452" y="4505"/>
                    <a:pt x="498" y="4505"/>
                  </a:cubicBezTo>
                  <a:cubicBezTo>
                    <a:pt x="693" y="4505"/>
                    <a:pt x="777" y="4189"/>
                    <a:pt x="1039" y="4189"/>
                  </a:cubicBezTo>
                  <a:cubicBezTo>
                    <a:pt x="1052" y="4189"/>
                    <a:pt x="1065" y="4190"/>
                    <a:pt x="1079" y="4192"/>
                  </a:cubicBezTo>
                  <a:cubicBezTo>
                    <a:pt x="1164" y="4466"/>
                    <a:pt x="614" y="4466"/>
                    <a:pt x="762" y="4763"/>
                  </a:cubicBezTo>
                  <a:cubicBezTo>
                    <a:pt x="893" y="4882"/>
                    <a:pt x="1072" y="4948"/>
                    <a:pt x="1226" y="4948"/>
                  </a:cubicBezTo>
                  <a:cubicBezTo>
                    <a:pt x="1344" y="4948"/>
                    <a:pt x="1447" y="4909"/>
                    <a:pt x="1502" y="4826"/>
                  </a:cubicBezTo>
                  <a:cubicBezTo>
                    <a:pt x="1946" y="4213"/>
                    <a:pt x="2750" y="3853"/>
                    <a:pt x="3004" y="3155"/>
                  </a:cubicBezTo>
                  <a:cubicBezTo>
                    <a:pt x="3110" y="2817"/>
                    <a:pt x="3363" y="2542"/>
                    <a:pt x="3659" y="2373"/>
                  </a:cubicBezTo>
                  <a:cubicBezTo>
                    <a:pt x="4558" y="1871"/>
                    <a:pt x="5354" y="109"/>
                    <a:pt x="4167" y="109"/>
                  </a:cubicBezTo>
                  <a:cubicBezTo>
                    <a:pt x="4153" y="109"/>
                    <a:pt x="4139" y="109"/>
                    <a:pt x="4125" y="110"/>
                  </a:cubicBezTo>
                  <a:cubicBezTo>
                    <a:pt x="3977" y="36"/>
                    <a:pt x="3820" y="0"/>
                    <a:pt x="3665"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65" name="Google Shape;6665;p36"/>
            <p:cNvSpPr/>
            <p:nvPr/>
          </p:nvSpPr>
          <p:spPr>
            <a:xfrm>
              <a:off x="-1076525" y="3572525"/>
              <a:ext cx="126925" cy="104075"/>
            </a:xfrm>
            <a:custGeom>
              <a:avLst/>
              <a:gdLst/>
              <a:ahLst/>
              <a:cxnLst/>
              <a:rect l="l" t="t" r="r" b="b"/>
              <a:pathLst>
                <a:path w="5077" h="4163" extrusionOk="0">
                  <a:moveTo>
                    <a:pt x="3337" y="1"/>
                  </a:moveTo>
                  <a:cubicBezTo>
                    <a:pt x="3025" y="1"/>
                    <a:pt x="2736" y="55"/>
                    <a:pt x="2602" y="165"/>
                  </a:cubicBezTo>
                  <a:cubicBezTo>
                    <a:pt x="2665" y="715"/>
                    <a:pt x="1798" y="906"/>
                    <a:pt x="1841" y="1477"/>
                  </a:cubicBezTo>
                  <a:cubicBezTo>
                    <a:pt x="1819" y="1815"/>
                    <a:pt x="1544" y="1900"/>
                    <a:pt x="1248" y="1963"/>
                  </a:cubicBezTo>
                  <a:cubicBezTo>
                    <a:pt x="254" y="2513"/>
                    <a:pt x="1" y="4099"/>
                    <a:pt x="1502" y="4163"/>
                  </a:cubicBezTo>
                  <a:cubicBezTo>
                    <a:pt x="2412" y="3824"/>
                    <a:pt x="3173" y="3190"/>
                    <a:pt x="3659" y="2365"/>
                  </a:cubicBezTo>
                  <a:cubicBezTo>
                    <a:pt x="3793" y="1912"/>
                    <a:pt x="4060" y="1739"/>
                    <a:pt x="4460" y="1739"/>
                  </a:cubicBezTo>
                  <a:cubicBezTo>
                    <a:pt x="4565" y="1739"/>
                    <a:pt x="4678" y="1751"/>
                    <a:pt x="4801" y="1773"/>
                  </a:cubicBezTo>
                  <a:cubicBezTo>
                    <a:pt x="4738" y="1604"/>
                    <a:pt x="5076" y="1477"/>
                    <a:pt x="4865" y="1286"/>
                  </a:cubicBezTo>
                  <a:cubicBezTo>
                    <a:pt x="4670" y="1119"/>
                    <a:pt x="4486" y="1055"/>
                    <a:pt x="4305" y="1055"/>
                  </a:cubicBezTo>
                  <a:cubicBezTo>
                    <a:pt x="3779" y="1055"/>
                    <a:pt x="3290" y="1599"/>
                    <a:pt x="2708" y="1709"/>
                  </a:cubicBezTo>
                  <a:cubicBezTo>
                    <a:pt x="2792" y="1202"/>
                    <a:pt x="3215" y="948"/>
                    <a:pt x="3511" y="715"/>
                  </a:cubicBezTo>
                  <a:cubicBezTo>
                    <a:pt x="3571" y="673"/>
                    <a:pt x="3645" y="658"/>
                    <a:pt x="3726" y="658"/>
                  </a:cubicBezTo>
                  <a:cubicBezTo>
                    <a:pt x="3891" y="658"/>
                    <a:pt x="4083" y="718"/>
                    <a:pt x="4233" y="718"/>
                  </a:cubicBezTo>
                  <a:cubicBezTo>
                    <a:pt x="4373" y="718"/>
                    <a:pt x="4476" y="666"/>
                    <a:pt x="4484" y="461"/>
                  </a:cubicBezTo>
                  <a:cubicBezTo>
                    <a:pt x="4458" y="156"/>
                    <a:pt x="3864" y="1"/>
                    <a:pt x="3337"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66" name="Google Shape;6666;p36"/>
            <p:cNvSpPr/>
            <p:nvPr/>
          </p:nvSpPr>
          <p:spPr>
            <a:xfrm>
              <a:off x="-2407875" y="4057575"/>
              <a:ext cx="141200" cy="94050"/>
            </a:xfrm>
            <a:custGeom>
              <a:avLst/>
              <a:gdLst/>
              <a:ahLst/>
              <a:cxnLst/>
              <a:rect l="l" t="t" r="r" b="b"/>
              <a:pathLst>
                <a:path w="5648" h="3762" extrusionOk="0">
                  <a:moveTo>
                    <a:pt x="4962" y="0"/>
                  </a:moveTo>
                  <a:cubicBezTo>
                    <a:pt x="4363" y="0"/>
                    <a:pt x="3743" y="352"/>
                    <a:pt x="3532" y="940"/>
                  </a:cubicBezTo>
                  <a:cubicBezTo>
                    <a:pt x="3405" y="1638"/>
                    <a:pt x="2665" y="1743"/>
                    <a:pt x="2369" y="2293"/>
                  </a:cubicBezTo>
                  <a:cubicBezTo>
                    <a:pt x="2144" y="2744"/>
                    <a:pt x="1958" y="2962"/>
                    <a:pt x="1704" y="2962"/>
                  </a:cubicBezTo>
                  <a:cubicBezTo>
                    <a:pt x="1506" y="2962"/>
                    <a:pt x="1265" y="2828"/>
                    <a:pt x="931" y="2568"/>
                  </a:cubicBezTo>
                  <a:cubicBezTo>
                    <a:pt x="656" y="2399"/>
                    <a:pt x="677" y="2188"/>
                    <a:pt x="740" y="1955"/>
                  </a:cubicBezTo>
                  <a:cubicBezTo>
                    <a:pt x="844" y="1728"/>
                    <a:pt x="715" y="1616"/>
                    <a:pt x="571" y="1616"/>
                  </a:cubicBezTo>
                  <a:cubicBezTo>
                    <a:pt x="420" y="1616"/>
                    <a:pt x="253" y="1738"/>
                    <a:pt x="317" y="1976"/>
                  </a:cubicBezTo>
                  <a:cubicBezTo>
                    <a:pt x="85" y="2293"/>
                    <a:pt x="0" y="2801"/>
                    <a:pt x="360" y="3076"/>
                  </a:cubicBezTo>
                  <a:cubicBezTo>
                    <a:pt x="1067" y="3522"/>
                    <a:pt x="1545" y="3761"/>
                    <a:pt x="1963" y="3761"/>
                  </a:cubicBezTo>
                  <a:cubicBezTo>
                    <a:pt x="2358" y="3761"/>
                    <a:pt x="2699" y="3549"/>
                    <a:pt x="3130" y="3097"/>
                  </a:cubicBezTo>
                  <a:cubicBezTo>
                    <a:pt x="3997" y="2166"/>
                    <a:pt x="5097" y="1342"/>
                    <a:pt x="5647" y="178"/>
                  </a:cubicBezTo>
                  <a:cubicBezTo>
                    <a:pt x="5441" y="57"/>
                    <a:pt x="5203" y="0"/>
                    <a:pt x="4962"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67" name="Google Shape;6667;p36"/>
            <p:cNvSpPr/>
            <p:nvPr/>
          </p:nvSpPr>
          <p:spPr>
            <a:xfrm>
              <a:off x="-869800" y="3762375"/>
              <a:ext cx="147025" cy="84950"/>
            </a:xfrm>
            <a:custGeom>
              <a:avLst/>
              <a:gdLst/>
              <a:ahLst/>
              <a:cxnLst/>
              <a:rect l="l" t="t" r="r" b="b"/>
              <a:pathLst>
                <a:path w="5881" h="3398" extrusionOk="0">
                  <a:moveTo>
                    <a:pt x="3321" y="0"/>
                  </a:moveTo>
                  <a:cubicBezTo>
                    <a:pt x="2724" y="0"/>
                    <a:pt x="1587" y="1645"/>
                    <a:pt x="652" y="1645"/>
                  </a:cubicBezTo>
                  <a:cubicBezTo>
                    <a:pt x="646" y="1645"/>
                    <a:pt x="641" y="1645"/>
                    <a:pt x="635" y="1644"/>
                  </a:cubicBezTo>
                  <a:cubicBezTo>
                    <a:pt x="339" y="1666"/>
                    <a:pt x="530" y="2004"/>
                    <a:pt x="276" y="2067"/>
                  </a:cubicBezTo>
                  <a:cubicBezTo>
                    <a:pt x="1" y="2448"/>
                    <a:pt x="170" y="2829"/>
                    <a:pt x="276" y="3188"/>
                  </a:cubicBezTo>
                  <a:lnTo>
                    <a:pt x="445" y="3209"/>
                  </a:lnTo>
                  <a:cubicBezTo>
                    <a:pt x="481" y="3205"/>
                    <a:pt x="517" y="3203"/>
                    <a:pt x="553" y="3203"/>
                  </a:cubicBezTo>
                  <a:cubicBezTo>
                    <a:pt x="921" y="3203"/>
                    <a:pt x="1302" y="3397"/>
                    <a:pt x="1640" y="3397"/>
                  </a:cubicBezTo>
                  <a:cubicBezTo>
                    <a:pt x="1779" y="3397"/>
                    <a:pt x="1911" y="3365"/>
                    <a:pt x="2031" y="3273"/>
                  </a:cubicBezTo>
                  <a:cubicBezTo>
                    <a:pt x="2645" y="2850"/>
                    <a:pt x="3491" y="2554"/>
                    <a:pt x="3892" y="2089"/>
                  </a:cubicBezTo>
                  <a:cubicBezTo>
                    <a:pt x="4358" y="1306"/>
                    <a:pt x="5881" y="1243"/>
                    <a:pt x="5606" y="164"/>
                  </a:cubicBezTo>
                  <a:cubicBezTo>
                    <a:pt x="5575" y="156"/>
                    <a:pt x="5540" y="153"/>
                    <a:pt x="5503" y="153"/>
                  </a:cubicBezTo>
                  <a:cubicBezTo>
                    <a:pt x="4820" y="153"/>
                    <a:pt x="3102" y="1370"/>
                    <a:pt x="2581" y="1771"/>
                  </a:cubicBezTo>
                  <a:cubicBezTo>
                    <a:pt x="2877" y="1179"/>
                    <a:pt x="3533" y="756"/>
                    <a:pt x="3491" y="58"/>
                  </a:cubicBezTo>
                  <a:cubicBezTo>
                    <a:pt x="3441" y="18"/>
                    <a:pt x="3384" y="0"/>
                    <a:pt x="3321"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68" name="Google Shape;6668;p36"/>
            <p:cNvSpPr/>
            <p:nvPr/>
          </p:nvSpPr>
          <p:spPr>
            <a:xfrm>
              <a:off x="-2475025" y="3887900"/>
              <a:ext cx="118975" cy="96950"/>
            </a:xfrm>
            <a:custGeom>
              <a:avLst/>
              <a:gdLst/>
              <a:ahLst/>
              <a:cxnLst/>
              <a:rect l="l" t="t" r="r" b="b"/>
              <a:pathLst>
                <a:path w="4759" h="3878" extrusionOk="0">
                  <a:moveTo>
                    <a:pt x="2337" y="1"/>
                  </a:moveTo>
                  <a:cubicBezTo>
                    <a:pt x="1329" y="1"/>
                    <a:pt x="678" y="1172"/>
                    <a:pt x="550" y="1995"/>
                  </a:cubicBezTo>
                  <a:cubicBezTo>
                    <a:pt x="0" y="3010"/>
                    <a:pt x="867" y="3751"/>
                    <a:pt x="1883" y="3878"/>
                  </a:cubicBezTo>
                  <a:cubicBezTo>
                    <a:pt x="2665" y="3095"/>
                    <a:pt x="4759" y="1953"/>
                    <a:pt x="3215" y="832"/>
                  </a:cubicBezTo>
                  <a:cubicBezTo>
                    <a:pt x="2898" y="621"/>
                    <a:pt x="2961" y="346"/>
                    <a:pt x="2834" y="92"/>
                  </a:cubicBezTo>
                  <a:cubicBezTo>
                    <a:pt x="2660" y="29"/>
                    <a:pt x="2494" y="1"/>
                    <a:pt x="2337"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69" name="Google Shape;6669;p36"/>
            <p:cNvSpPr/>
            <p:nvPr/>
          </p:nvSpPr>
          <p:spPr>
            <a:xfrm>
              <a:off x="-1207650" y="3814575"/>
              <a:ext cx="107350" cy="83025"/>
            </a:xfrm>
            <a:custGeom>
              <a:avLst/>
              <a:gdLst/>
              <a:ahLst/>
              <a:cxnLst/>
              <a:rect l="l" t="t" r="r" b="b"/>
              <a:pathLst>
                <a:path w="4294" h="3321" extrusionOk="0">
                  <a:moveTo>
                    <a:pt x="2433" y="1"/>
                  </a:moveTo>
                  <a:lnTo>
                    <a:pt x="1883" y="275"/>
                  </a:lnTo>
                  <a:cubicBezTo>
                    <a:pt x="1967" y="1227"/>
                    <a:pt x="1037" y="1523"/>
                    <a:pt x="423" y="2031"/>
                  </a:cubicBezTo>
                  <a:cubicBezTo>
                    <a:pt x="0" y="2771"/>
                    <a:pt x="297" y="3194"/>
                    <a:pt x="1333" y="3321"/>
                  </a:cubicBezTo>
                  <a:cubicBezTo>
                    <a:pt x="3025" y="2665"/>
                    <a:pt x="2623" y="1227"/>
                    <a:pt x="4252" y="1121"/>
                  </a:cubicBezTo>
                  <a:lnTo>
                    <a:pt x="4294" y="783"/>
                  </a:lnTo>
                  <a:cubicBezTo>
                    <a:pt x="3955" y="22"/>
                    <a:pt x="3131" y="106"/>
                    <a:pt x="2433"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70" name="Google Shape;6670;p36"/>
            <p:cNvSpPr/>
            <p:nvPr/>
          </p:nvSpPr>
          <p:spPr>
            <a:xfrm>
              <a:off x="-1657600" y="3775075"/>
              <a:ext cx="115300" cy="89075"/>
            </a:xfrm>
            <a:custGeom>
              <a:avLst/>
              <a:gdLst/>
              <a:ahLst/>
              <a:cxnLst/>
              <a:rect l="l" t="t" r="r" b="b"/>
              <a:pathLst>
                <a:path w="4612" h="3563" extrusionOk="0">
                  <a:moveTo>
                    <a:pt x="3414" y="0"/>
                  </a:moveTo>
                  <a:cubicBezTo>
                    <a:pt x="2993" y="0"/>
                    <a:pt x="3192" y="1023"/>
                    <a:pt x="1840" y="1707"/>
                  </a:cubicBezTo>
                  <a:cubicBezTo>
                    <a:pt x="1883" y="2807"/>
                    <a:pt x="719" y="2575"/>
                    <a:pt x="0" y="2934"/>
                  </a:cubicBezTo>
                  <a:cubicBezTo>
                    <a:pt x="104" y="3374"/>
                    <a:pt x="451" y="3562"/>
                    <a:pt x="899" y="3562"/>
                  </a:cubicBezTo>
                  <a:cubicBezTo>
                    <a:pt x="2278" y="3562"/>
                    <a:pt x="4612" y="1777"/>
                    <a:pt x="3701" y="100"/>
                  </a:cubicBezTo>
                  <a:cubicBezTo>
                    <a:pt x="3579" y="31"/>
                    <a:pt x="3487" y="0"/>
                    <a:pt x="3414"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71" name="Google Shape;6671;p36"/>
            <p:cNvSpPr/>
            <p:nvPr/>
          </p:nvSpPr>
          <p:spPr>
            <a:xfrm>
              <a:off x="-2430100" y="3892350"/>
              <a:ext cx="79875" cy="94825"/>
            </a:xfrm>
            <a:custGeom>
              <a:avLst/>
              <a:gdLst/>
              <a:ahLst/>
              <a:cxnLst/>
              <a:rect l="l" t="t" r="r" b="b"/>
              <a:pathLst>
                <a:path w="3195" h="3793" extrusionOk="0">
                  <a:moveTo>
                    <a:pt x="1251" y="0"/>
                  </a:moveTo>
                  <a:cubicBezTo>
                    <a:pt x="1175" y="0"/>
                    <a:pt x="1096" y="7"/>
                    <a:pt x="1016" y="20"/>
                  </a:cubicBezTo>
                  <a:cubicBezTo>
                    <a:pt x="720" y="316"/>
                    <a:pt x="382" y="548"/>
                    <a:pt x="1185" y="760"/>
                  </a:cubicBezTo>
                  <a:cubicBezTo>
                    <a:pt x="2475" y="1162"/>
                    <a:pt x="1376" y="2684"/>
                    <a:pt x="530" y="3002"/>
                  </a:cubicBezTo>
                  <a:cubicBezTo>
                    <a:pt x="212" y="3065"/>
                    <a:pt x="1" y="3382"/>
                    <a:pt x="86" y="3700"/>
                  </a:cubicBezTo>
                  <a:cubicBezTo>
                    <a:pt x="287" y="3764"/>
                    <a:pt x="455" y="3793"/>
                    <a:pt x="600" y="3793"/>
                  </a:cubicBezTo>
                  <a:cubicBezTo>
                    <a:pt x="1354" y="3793"/>
                    <a:pt x="1459" y="3019"/>
                    <a:pt x="2116" y="2558"/>
                  </a:cubicBezTo>
                  <a:cubicBezTo>
                    <a:pt x="3194" y="1779"/>
                    <a:pt x="2538" y="0"/>
                    <a:pt x="1251"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72" name="Google Shape;6672;p36"/>
            <p:cNvSpPr/>
            <p:nvPr/>
          </p:nvSpPr>
          <p:spPr>
            <a:xfrm>
              <a:off x="-858675" y="3784450"/>
              <a:ext cx="124800" cy="72900"/>
            </a:xfrm>
            <a:custGeom>
              <a:avLst/>
              <a:gdLst/>
              <a:ahLst/>
              <a:cxnLst/>
              <a:rect l="l" t="t" r="r" b="b"/>
              <a:pathLst>
                <a:path w="4992" h="2916" extrusionOk="0">
                  <a:moveTo>
                    <a:pt x="4991" y="85"/>
                  </a:moveTo>
                  <a:lnTo>
                    <a:pt x="4991" y="85"/>
                  </a:lnTo>
                  <a:cubicBezTo>
                    <a:pt x="4590" y="233"/>
                    <a:pt x="3638" y="0"/>
                    <a:pt x="3553" y="529"/>
                  </a:cubicBezTo>
                  <a:cubicBezTo>
                    <a:pt x="3744" y="1523"/>
                    <a:pt x="2242" y="1142"/>
                    <a:pt x="1925" y="1840"/>
                  </a:cubicBezTo>
                  <a:cubicBezTo>
                    <a:pt x="1784" y="2210"/>
                    <a:pt x="1565" y="2322"/>
                    <a:pt x="1324" y="2322"/>
                  </a:cubicBezTo>
                  <a:cubicBezTo>
                    <a:pt x="952" y="2322"/>
                    <a:pt x="529" y="2056"/>
                    <a:pt x="260" y="2056"/>
                  </a:cubicBezTo>
                  <a:cubicBezTo>
                    <a:pt x="125" y="2056"/>
                    <a:pt x="30" y="2124"/>
                    <a:pt x="0" y="2326"/>
                  </a:cubicBezTo>
                  <a:cubicBezTo>
                    <a:pt x="340" y="2745"/>
                    <a:pt x="752" y="2916"/>
                    <a:pt x="1193" y="2916"/>
                  </a:cubicBezTo>
                  <a:cubicBezTo>
                    <a:pt x="2648" y="2916"/>
                    <a:pt x="4423" y="1058"/>
                    <a:pt x="4991" y="85"/>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73" name="Google Shape;6673;p36"/>
            <p:cNvSpPr/>
            <p:nvPr/>
          </p:nvSpPr>
          <p:spPr>
            <a:xfrm>
              <a:off x="-1715775" y="4022375"/>
              <a:ext cx="82525" cy="97300"/>
            </a:xfrm>
            <a:custGeom>
              <a:avLst/>
              <a:gdLst/>
              <a:ahLst/>
              <a:cxnLst/>
              <a:rect l="l" t="t" r="r" b="b"/>
              <a:pathLst>
                <a:path w="3301" h="3892" extrusionOk="0">
                  <a:moveTo>
                    <a:pt x="2164" y="1"/>
                  </a:moveTo>
                  <a:cubicBezTo>
                    <a:pt x="2076" y="1"/>
                    <a:pt x="2004" y="47"/>
                    <a:pt x="1968" y="191"/>
                  </a:cubicBezTo>
                  <a:cubicBezTo>
                    <a:pt x="1714" y="381"/>
                    <a:pt x="1545" y="677"/>
                    <a:pt x="1545" y="994"/>
                  </a:cubicBezTo>
                  <a:cubicBezTo>
                    <a:pt x="1376" y="1925"/>
                    <a:pt x="1" y="2411"/>
                    <a:pt x="530" y="3469"/>
                  </a:cubicBezTo>
                  <a:cubicBezTo>
                    <a:pt x="675" y="3736"/>
                    <a:pt x="995" y="3891"/>
                    <a:pt x="1306" y="3891"/>
                  </a:cubicBezTo>
                  <a:cubicBezTo>
                    <a:pt x="1536" y="3891"/>
                    <a:pt x="1760" y="3806"/>
                    <a:pt x="1904" y="3617"/>
                  </a:cubicBezTo>
                  <a:cubicBezTo>
                    <a:pt x="2179" y="2432"/>
                    <a:pt x="3300" y="1502"/>
                    <a:pt x="3258" y="233"/>
                  </a:cubicBezTo>
                  <a:lnTo>
                    <a:pt x="2708" y="148"/>
                  </a:lnTo>
                  <a:cubicBezTo>
                    <a:pt x="2698" y="150"/>
                    <a:pt x="2687" y="151"/>
                    <a:pt x="2676" y="151"/>
                  </a:cubicBezTo>
                  <a:cubicBezTo>
                    <a:pt x="2534" y="151"/>
                    <a:pt x="2323" y="1"/>
                    <a:pt x="2164"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74" name="Google Shape;6674;p36"/>
            <p:cNvSpPr/>
            <p:nvPr/>
          </p:nvSpPr>
          <p:spPr>
            <a:xfrm>
              <a:off x="-1209225" y="4031875"/>
              <a:ext cx="103650" cy="71425"/>
            </a:xfrm>
            <a:custGeom>
              <a:avLst/>
              <a:gdLst/>
              <a:ahLst/>
              <a:cxnLst/>
              <a:rect l="l" t="t" r="r" b="b"/>
              <a:pathLst>
                <a:path w="4146" h="2857" extrusionOk="0">
                  <a:moveTo>
                    <a:pt x="3786" y="1"/>
                  </a:moveTo>
                  <a:cubicBezTo>
                    <a:pt x="3046" y="85"/>
                    <a:pt x="2305" y="64"/>
                    <a:pt x="1586" y="128"/>
                  </a:cubicBezTo>
                  <a:lnTo>
                    <a:pt x="1015" y="593"/>
                  </a:lnTo>
                  <a:cubicBezTo>
                    <a:pt x="931" y="678"/>
                    <a:pt x="888" y="762"/>
                    <a:pt x="867" y="889"/>
                  </a:cubicBezTo>
                  <a:cubicBezTo>
                    <a:pt x="867" y="1460"/>
                    <a:pt x="0" y="1756"/>
                    <a:pt x="254" y="2412"/>
                  </a:cubicBezTo>
                  <a:cubicBezTo>
                    <a:pt x="536" y="2704"/>
                    <a:pt x="899" y="2857"/>
                    <a:pt x="1245" y="2857"/>
                  </a:cubicBezTo>
                  <a:cubicBezTo>
                    <a:pt x="1652" y="2857"/>
                    <a:pt x="2036" y="2646"/>
                    <a:pt x="2242" y="2200"/>
                  </a:cubicBezTo>
                  <a:cubicBezTo>
                    <a:pt x="2305" y="2031"/>
                    <a:pt x="2263" y="1862"/>
                    <a:pt x="2157" y="1756"/>
                  </a:cubicBezTo>
                  <a:cubicBezTo>
                    <a:pt x="2106" y="1735"/>
                    <a:pt x="2059" y="1725"/>
                    <a:pt x="2015" y="1725"/>
                  </a:cubicBezTo>
                  <a:cubicBezTo>
                    <a:pt x="1762" y="1725"/>
                    <a:pt x="1611" y="2027"/>
                    <a:pt x="1362" y="2027"/>
                  </a:cubicBezTo>
                  <a:cubicBezTo>
                    <a:pt x="1314" y="2027"/>
                    <a:pt x="1262" y="2016"/>
                    <a:pt x="1206" y="1989"/>
                  </a:cubicBezTo>
                  <a:cubicBezTo>
                    <a:pt x="1461" y="1559"/>
                    <a:pt x="1576" y="1366"/>
                    <a:pt x="1705" y="1366"/>
                  </a:cubicBezTo>
                  <a:cubicBezTo>
                    <a:pt x="1811" y="1366"/>
                    <a:pt x="1926" y="1497"/>
                    <a:pt x="2136" y="1735"/>
                  </a:cubicBezTo>
                  <a:cubicBezTo>
                    <a:pt x="2338" y="1823"/>
                    <a:pt x="2499" y="1859"/>
                    <a:pt x="2631" y="1859"/>
                  </a:cubicBezTo>
                  <a:cubicBezTo>
                    <a:pt x="3230" y="1859"/>
                    <a:pt x="3210" y="1093"/>
                    <a:pt x="3574" y="868"/>
                  </a:cubicBezTo>
                  <a:lnTo>
                    <a:pt x="3574" y="868"/>
                  </a:lnTo>
                  <a:cubicBezTo>
                    <a:pt x="3426" y="1079"/>
                    <a:pt x="3320" y="1291"/>
                    <a:pt x="3765" y="1418"/>
                  </a:cubicBezTo>
                  <a:cubicBezTo>
                    <a:pt x="3765" y="953"/>
                    <a:pt x="4145" y="487"/>
                    <a:pt x="3786"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75" name="Google Shape;6675;p36"/>
            <p:cNvSpPr/>
            <p:nvPr/>
          </p:nvSpPr>
          <p:spPr>
            <a:xfrm>
              <a:off x="-2402600" y="4013900"/>
              <a:ext cx="103125" cy="108950"/>
            </a:xfrm>
            <a:custGeom>
              <a:avLst/>
              <a:gdLst/>
              <a:ahLst/>
              <a:cxnLst/>
              <a:rect l="l" t="t" r="r" b="b"/>
              <a:pathLst>
                <a:path w="4125" h="4358" extrusionOk="0">
                  <a:moveTo>
                    <a:pt x="3258" y="1"/>
                  </a:moveTo>
                  <a:cubicBezTo>
                    <a:pt x="1883" y="720"/>
                    <a:pt x="826" y="1925"/>
                    <a:pt x="276" y="3385"/>
                  </a:cubicBezTo>
                  <a:cubicBezTo>
                    <a:pt x="635" y="3638"/>
                    <a:pt x="1" y="4188"/>
                    <a:pt x="656" y="4358"/>
                  </a:cubicBezTo>
                  <a:cubicBezTo>
                    <a:pt x="720" y="4315"/>
                    <a:pt x="741" y="4231"/>
                    <a:pt x="656" y="4188"/>
                  </a:cubicBezTo>
                  <a:cubicBezTo>
                    <a:pt x="635" y="2285"/>
                    <a:pt x="4125" y="1206"/>
                    <a:pt x="3258"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76" name="Google Shape;6676;p36"/>
            <p:cNvSpPr/>
            <p:nvPr/>
          </p:nvSpPr>
          <p:spPr>
            <a:xfrm>
              <a:off x="-2066325" y="3800825"/>
              <a:ext cx="83575" cy="106975"/>
            </a:xfrm>
            <a:custGeom>
              <a:avLst/>
              <a:gdLst/>
              <a:ahLst/>
              <a:cxnLst/>
              <a:rect l="l" t="t" r="r" b="b"/>
              <a:pathLst>
                <a:path w="3343" h="4279" extrusionOk="0">
                  <a:moveTo>
                    <a:pt x="1333" y="1"/>
                  </a:moveTo>
                  <a:lnTo>
                    <a:pt x="1333" y="22"/>
                  </a:lnTo>
                  <a:cubicBezTo>
                    <a:pt x="678" y="1333"/>
                    <a:pt x="1" y="2856"/>
                    <a:pt x="995" y="4188"/>
                  </a:cubicBezTo>
                  <a:cubicBezTo>
                    <a:pt x="1021" y="4179"/>
                    <a:pt x="1044" y="4174"/>
                    <a:pt x="1064" y="4174"/>
                  </a:cubicBezTo>
                  <a:cubicBezTo>
                    <a:pt x="1093" y="4174"/>
                    <a:pt x="1118" y="4185"/>
                    <a:pt x="1143" y="4209"/>
                  </a:cubicBezTo>
                  <a:cubicBezTo>
                    <a:pt x="1255" y="4257"/>
                    <a:pt x="1355" y="4278"/>
                    <a:pt x="1445" y="4278"/>
                  </a:cubicBezTo>
                  <a:cubicBezTo>
                    <a:pt x="2033" y="4278"/>
                    <a:pt x="2193" y="3371"/>
                    <a:pt x="2560" y="3004"/>
                  </a:cubicBezTo>
                  <a:cubicBezTo>
                    <a:pt x="2814" y="2581"/>
                    <a:pt x="3342" y="2200"/>
                    <a:pt x="3152" y="1650"/>
                  </a:cubicBezTo>
                  <a:cubicBezTo>
                    <a:pt x="2964" y="1253"/>
                    <a:pt x="3272" y="339"/>
                    <a:pt x="2645" y="339"/>
                  </a:cubicBezTo>
                  <a:cubicBezTo>
                    <a:pt x="2638" y="339"/>
                    <a:pt x="2631" y="339"/>
                    <a:pt x="2623" y="339"/>
                  </a:cubicBezTo>
                  <a:cubicBezTo>
                    <a:pt x="1777" y="1016"/>
                    <a:pt x="2285" y="2116"/>
                    <a:pt x="1629" y="2940"/>
                  </a:cubicBezTo>
                  <a:cubicBezTo>
                    <a:pt x="678" y="2010"/>
                    <a:pt x="3258" y="318"/>
                    <a:pt x="1333"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77" name="Google Shape;6677;p36"/>
            <p:cNvSpPr/>
            <p:nvPr/>
          </p:nvSpPr>
          <p:spPr>
            <a:xfrm>
              <a:off x="-2386200" y="4013900"/>
              <a:ext cx="131150" cy="123250"/>
            </a:xfrm>
            <a:custGeom>
              <a:avLst/>
              <a:gdLst/>
              <a:ahLst/>
              <a:cxnLst/>
              <a:rect l="l" t="t" r="r" b="b"/>
              <a:pathLst>
                <a:path w="5246" h="4930" extrusionOk="0">
                  <a:moveTo>
                    <a:pt x="4273" y="1"/>
                  </a:moveTo>
                  <a:cubicBezTo>
                    <a:pt x="4251" y="974"/>
                    <a:pt x="3702" y="1672"/>
                    <a:pt x="2708" y="2116"/>
                  </a:cubicBezTo>
                  <a:cubicBezTo>
                    <a:pt x="2517" y="2200"/>
                    <a:pt x="2390" y="2306"/>
                    <a:pt x="2433" y="2475"/>
                  </a:cubicBezTo>
                  <a:cubicBezTo>
                    <a:pt x="2644" y="3448"/>
                    <a:pt x="1142" y="3533"/>
                    <a:pt x="1079" y="4400"/>
                  </a:cubicBezTo>
                  <a:cubicBezTo>
                    <a:pt x="1079" y="4474"/>
                    <a:pt x="957" y="4521"/>
                    <a:pt x="809" y="4521"/>
                  </a:cubicBezTo>
                  <a:cubicBezTo>
                    <a:pt x="661" y="4521"/>
                    <a:pt x="487" y="4474"/>
                    <a:pt x="381" y="4358"/>
                  </a:cubicBezTo>
                  <a:cubicBezTo>
                    <a:pt x="430" y="4210"/>
                    <a:pt x="343" y="4184"/>
                    <a:pt x="233" y="4184"/>
                  </a:cubicBezTo>
                  <a:cubicBezTo>
                    <a:pt x="173" y="4184"/>
                    <a:pt x="107" y="4191"/>
                    <a:pt x="51" y="4191"/>
                  </a:cubicBezTo>
                  <a:cubicBezTo>
                    <a:pt x="33" y="4191"/>
                    <a:pt x="16" y="4191"/>
                    <a:pt x="0" y="4188"/>
                  </a:cubicBezTo>
                  <a:lnTo>
                    <a:pt x="0" y="4358"/>
                  </a:lnTo>
                  <a:cubicBezTo>
                    <a:pt x="211" y="4625"/>
                    <a:pt x="478" y="4929"/>
                    <a:pt x="770" y="4929"/>
                  </a:cubicBezTo>
                  <a:cubicBezTo>
                    <a:pt x="918" y="4929"/>
                    <a:pt x="1071" y="4852"/>
                    <a:pt x="1227" y="4654"/>
                  </a:cubicBezTo>
                  <a:cubicBezTo>
                    <a:pt x="1713" y="4061"/>
                    <a:pt x="2433" y="3638"/>
                    <a:pt x="2771" y="2983"/>
                  </a:cubicBezTo>
                  <a:cubicBezTo>
                    <a:pt x="3157" y="2175"/>
                    <a:pt x="3471" y="1892"/>
                    <a:pt x="4244" y="1892"/>
                  </a:cubicBezTo>
                  <a:cubicBezTo>
                    <a:pt x="4402" y="1892"/>
                    <a:pt x="4579" y="1904"/>
                    <a:pt x="4780" y="1925"/>
                  </a:cubicBezTo>
                  <a:cubicBezTo>
                    <a:pt x="5245" y="1164"/>
                    <a:pt x="4865" y="551"/>
                    <a:pt x="4273"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78" name="Google Shape;6678;p36"/>
            <p:cNvSpPr/>
            <p:nvPr/>
          </p:nvSpPr>
          <p:spPr>
            <a:xfrm>
              <a:off x="-1054850" y="3608375"/>
              <a:ext cx="98375" cy="83775"/>
            </a:xfrm>
            <a:custGeom>
              <a:avLst/>
              <a:gdLst/>
              <a:ahLst/>
              <a:cxnLst/>
              <a:rect l="l" t="t" r="r" b="b"/>
              <a:pathLst>
                <a:path w="3935" h="3351" extrusionOk="0">
                  <a:moveTo>
                    <a:pt x="3286" y="0"/>
                  </a:moveTo>
                  <a:cubicBezTo>
                    <a:pt x="3065" y="0"/>
                    <a:pt x="2878" y="122"/>
                    <a:pt x="2814" y="360"/>
                  </a:cubicBezTo>
                  <a:cubicBezTo>
                    <a:pt x="2602" y="1121"/>
                    <a:pt x="1820" y="1460"/>
                    <a:pt x="1545" y="2115"/>
                  </a:cubicBezTo>
                  <a:cubicBezTo>
                    <a:pt x="1312" y="2284"/>
                    <a:pt x="1058" y="2454"/>
                    <a:pt x="804" y="2581"/>
                  </a:cubicBezTo>
                  <a:cubicBezTo>
                    <a:pt x="402" y="2729"/>
                    <a:pt x="1" y="2855"/>
                    <a:pt x="64" y="3342"/>
                  </a:cubicBezTo>
                  <a:cubicBezTo>
                    <a:pt x="126" y="3347"/>
                    <a:pt x="187" y="3350"/>
                    <a:pt x="248" y="3350"/>
                  </a:cubicBezTo>
                  <a:cubicBezTo>
                    <a:pt x="1839" y="3350"/>
                    <a:pt x="3181" y="1540"/>
                    <a:pt x="3934" y="339"/>
                  </a:cubicBezTo>
                  <a:cubicBezTo>
                    <a:pt x="3738" y="111"/>
                    <a:pt x="3496" y="0"/>
                    <a:pt x="3286"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79" name="Google Shape;6679;p36"/>
            <p:cNvSpPr/>
            <p:nvPr/>
          </p:nvSpPr>
          <p:spPr>
            <a:xfrm>
              <a:off x="-2025025" y="3796425"/>
              <a:ext cx="88800" cy="110275"/>
            </a:xfrm>
            <a:custGeom>
              <a:avLst/>
              <a:gdLst/>
              <a:ahLst/>
              <a:cxnLst/>
              <a:rect l="l" t="t" r="r" b="b"/>
              <a:pathLst>
                <a:path w="3552" h="4411" extrusionOk="0">
                  <a:moveTo>
                    <a:pt x="889" y="1"/>
                  </a:moveTo>
                  <a:cubicBezTo>
                    <a:pt x="649" y="1"/>
                    <a:pt x="619" y="221"/>
                    <a:pt x="1162" y="663"/>
                  </a:cubicBezTo>
                  <a:cubicBezTo>
                    <a:pt x="1373" y="832"/>
                    <a:pt x="1310" y="1001"/>
                    <a:pt x="1141" y="1150"/>
                  </a:cubicBezTo>
                  <a:cubicBezTo>
                    <a:pt x="992" y="1678"/>
                    <a:pt x="1881" y="2186"/>
                    <a:pt x="1141" y="2588"/>
                  </a:cubicBezTo>
                  <a:cubicBezTo>
                    <a:pt x="770" y="2670"/>
                    <a:pt x="1" y="4411"/>
                    <a:pt x="696" y="4411"/>
                  </a:cubicBezTo>
                  <a:cubicBezTo>
                    <a:pt x="716" y="4411"/>
                    <a:pt x="737" y="4409"/>
                    <a:pt x="760" y="4406"/>
                  </a:cubicBezTo>
                  <a:cubicBezTo>
                    <a:pt x="3552" y="1477"/>
                    <a:pt x="1512" y="1"/>
                    <a:pt x="889"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80" name="Google Shape;6680;p36"/>
            <p:cNvSpPr/>
            <p:nvPr/>
          </p:nvSpPr>
          <p:spPr>
            <a:xfrm>
              <a:off x="-2743625" y="4091025"/>
              <a:ext cx="81975" cy="78875"/>
            </a:xfrm>
            <a:custGeom>
              <a:avLst/>
              <a:gdLst/>
              <a:ahLst/>
              <a:cxnLst/>
              <a:rect l="l" t="t" r="r" b="b"/>
              <a:pathLst>
                <a:path w="3279" h="3155" extrusionOk="0">
                  <a:moveTo>
                    <a:pt x="2655" y="0"/>
                  </a:moveTo>
                  <a:cubicBezTo>
                    <a:pt x="2457" y="0"/>
                    <a:pt x="2305" y="192"/>
                    <a:pt x="1967" y="638"/>
                  </a:cubicBezTo>
                  <a:cubicBezTo>
                    <a:pt x="1269" y="1463"/>
                    <a:pt x="127" y="2034"/>
                    <a:pt x="0" y="3155"/>
                  </a:cubicBezTo>
                  <a:cubicBezTo>
                    <a:pt x="1756" y="2943"/>
                    <a:pt x="2411" y="2119"/>
                    <a:pt x="3279" y="300"/>
                  </a:cubicBezTo>
                  <a:cubicBezTo>
                    <a:pt x="2979" y="109"/>
                    <a:pt x="2804" y="0"/>
                    <a:pt x="2655"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81" name="Google Shape;6681;p36"/>
            <p:cNvSpPr/>
            <p:nvPr/>
          </p:nvSpPr>
          <p:spPr>
            <a:xfrm>
              <a:off x="-1964275" y="3977375"/>
              <a:ext cx="102600" cy="85350"/>
            </a:xfrm>
            <a:custGeom>
              <a:avLst/>
              <a:gdLst/>
              <a:ahLst/>
              <a:cxnLst/>
              <a:rect l="l" t="t" r="r" b="b"/>
              <a:pathLst>
                <a:path w="4104" h="3414" extrusionOk="0">
                  <a:moveTo>
                    <a:pt x="3439" y="0"/>
                  </a:moveTo>
                  <a:cubicBezTo>
                    <a:pt x="3010" y="0"/>
                    <a:pt x="3012" y="466"/>
                    <a:pt x="2814" y="700"/>
                  </a:cubicBezTo>
                  <a:cubicBezTo>
                    <a:pt x="2665" y="1145"/>
                    <a:pt x="1946" y="1335"/>
                    <a:pt x="1925" y="1758"/>
                  </a:cubicBezTo>
                  <a:cubicBezTo>
                    <a:pt x="1862" y="2836"/>
                    <a:pt x="635" y="2562"/>
                    <a:pt x="1" y="3090"/>
                  </a:cubicBezTo>
                  <a:cubicBezTo>
                    <a:pt x="278" y="3316"/>
                    <a:pt x="585" y="3413"/>
                    <a:pt x="902" y="3413"/>
                  </a:cubicBezTo>
                  <a:cubicBezTo>
                    <a:pt x="2401" y="3413"/>
                    <a:pt x="4103" y="1232"/>
                    <a:pt x="3702" y="45"/>
                  </a:cubicBezTo>
                  <a:cubicBezTo>
                    <a:pt x="3599" y="14"/>
                    <a:pt x="3513" y="0"/>
                    <a:pt x="3439"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82" name="Google Shape;6682;p36"/>
            <p:cNvSpPr/>
            <p:nvPr/>
          </p:nvSpPr>
          <p:spPr>
            <a:xfrm>
              <a:off x="-2311650" y="3692450"/>
              <a:ext cx="94325" cy="88925"/>
            </a:xfrm>
            <a:custGeom>
              <a:avLst/>
              <a:gdLst/>
              <a:ahLst/>
              <a:cxnLst/>
              <a:rect l="l" t="t" r="r" b="b"/>
              <a:pathLst>
                <a:path w="3773" h="3557" extrusionOk="0">
                  <a:moveTo>
                    <a:pt x="3321" y="0"/>
                  </a:moveTo>
                  <a:lnTo>
                    <a:pt x="3321" y="0"/>
                  </a:lnTo>
                  <a:cubicBezTo>
                    <a:pt x="1354" y="550"/>
                    <a:pt x="3109" y="2411"/>
                    <a:pt x="910" y="2749"/>
                  </a:cubicBezTo>
                  <a:cubicBezTo>
                    <a:pt x="635" y="2961"/>
                    <a:pt x="43" y="2686"/>
                    <a:pt x="0" y="3215"/>
                  </a:cubicBezTo>
                  <a:cubicBezTo>
                    <a:pt x="318" y="3453"/>
                    <a:pt x="646" y="3557"/>
                    <a:pt x="967" y="3557"/>
                  </a:cubicBezTo>
                  <a:cubicBezTo>
                    <a:pt x="2441" y="3557"/>
                    <a:pt x="3772" y="1372"/>
                    <a:pt x="3321"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83" name="Google Shape;6683;p36"/>
            <p:cNvSpPr/>
            <p:nvPr/>
          </p:nvSpPr>
          <p:spPr>
            <a:xfrm>
              <a:off x="-1678225" y="3763825"/>
              <a:ext cx="87800" cy="86200"/>
            </a:xfrm>
            <a:custGeom>
              <a:avLst/>
              <a:gdLst/>
              <a:ahLst/>
              <a:cxnLst/>
              <a:rect l="l" t="t" r="r" b="b"/>
              <a:pathLst>
                <a:path w="3512" h="3448" extrusionOk="0">
                  <a:moveTo>
                    <a:pt x="2538" y="0"/>
                  </a:moveTo>
                  <a:lnTo>
                    <a:pt x="2538" y="0"/>
                  </a:lnTo>
                  <a:cubicBezTo>
                    <a:pt x="2010" y="360"/>
                    <a:pt x="1777" y="1037"/>
                    <a:pt x="1016" y="1163"/>
                  </a:cubicBezTo>
                  <a:cubicBezTo>
                    <a:pt x="614" y="1375"/>
                    <a:pt x="550" y="1819"/>
                    <a:pt x="275" y="2136"/>
                  </a:cubicBezTo>
                  <a:cubicBezTo>
                    <a:pt x="0" y="2454"/>
                    <a:pt x="297" y="3448"/>
                    <a:pt x="783" y="3448"/>
                  </a:cubicBezTo>
                  <a:cubicBezTo>
                    <a:pt x="1756" y="3384"/>
                    <a:pt x="3088" y="3363"/>
                    <a:pt x="2708" y="2157"/>
                  </a:cubicBezTo>
                  <a:lnTo>
                    <a:pt x="2581" y="2115"/>
                  </a:lnTo>
                  <a:cubicBezTo>
                    <a:pt x="2242" y="2263"/>
                    <a:pt x="2306" y="2644"/>
                    <a:pt x="2010" y="2792"/>
                  </a:cubicBezTo>
                  <a:cubicBezTo>
                    <a:pt x="1919" y="2832"/>
                    <a:pt x="1780" y="2858"/>
                    <a:pt x="1669" y="2858"/>
                  </a:cubicBezTo>
                  <a:cubicBezTo>
                    <a:pt x="1547" y="2858"/>
                    <a:pt x="1458" y="2827"/>
                    <a:pt x="1502" y="2750"/>
                  </a:cubicBezTo>
                  <a:cubicBezTo>
                    <a:pt x="1735" y="2390"/>
                    <a:pt x="1291" y="1798"/>
                    <a:pt x="2010" y="1629"/>
                  </a:cubicBezTo>
                  <a:cubicBezTo>
                    <a:pt x="2581" y="1396"/>
                    <a:pt x="3511" y="296"/>
                    <a:pt x="2538"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84" name="Google Shape;6684;p36"/>
            <p:cNvSpPr/>
            <p:nvPr/>
          </p:nvSpPr>
          <p:spPr>
            <a:xfrm>
              <a:off x="-2786250" y="4057250"/>
              <a:ext cx="89275" cy="103275"/>
            </a:xfrm>
            <a:custGeom>
              <a:avLst/>
              <a:gdLst/>
              <a:ahLst/>
              <a:cxnLst/>
              <a:rect l="l" t="t" r="r" b="b"/>
              <a:pathLst>
                <a:path w="3571" h="4131" extrusionOk="0">
                  <a:moveTo>
                    <a:pt x="3320" y="1"/>
                  </a:moveTo>
                  <a:cubicBezTo>
                    <a:pt x="3281" y="1"/>
                    <a:pt x="3236" y="14"/>
                    <a:pt x="3186" y="43"/>
                  </a:cubicBezTo>
                  <a:cubicBezTo>
                    <a:pt x="1875" y="297"/>
                    <a:pt x="902" y="1799"/>
                    <a:pt x="500" y="2941"/>
                  </a:cubicBezTo>
                  <a:cubicBezTo>
                    <a:pt x="0" y="3367"/>
                    <a:pt x="808" y="4130"/>
                    <a:pt x="1326" y="4130"/>
                  </a:cubicBezTo>
                  <a:cubicBezTo>
                    <a:pt x="1553" y="4130"/>
                    <a:pt x="1725" y="3983"/>
                    <a:pt x="1705" y="3596"/>
                  </a:cubicBezTo>
                  <a:cubicBezTo>
                    <a:pt x="1748" y="3195"/>
                    <a:pt x="1134" y="2793"/>
                    <a:pt x="1473" y="2454"/>
                  </a:cubicBezTo>
                  <a:cubicBezTo>
                    <a:pt x="2107" y="1862"/>
                    <a:pt x="2424" y="1016"/>
                    <a:pt x="3334" y="614"/>
                  </a:cubicBezTo>
                  <a:cubicBezTo>
                    <a:pt x="3570" y="487"/>
                    <a:pt x="3557" y="1"/>
                    <a:pt x="3320"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85" name="Google Shape;6685;p36"/>
            <p:cNvSpPr/>
            <p:nvPr/>
          </p:nvSpPr>
          <p:spPr>
            <a:xfrm>
              <a:off x="-1699900" y="4050150"/>
              <a:ext cx="94675" cy="82875"/>
            </a:xfrm>
            <a:custGeom>
              <a:avLst/>
              <a:gdLst/>
              <a:ahLst/>
              <a:cxnLst/>
              <a:rect l="l" t="t" r="r" b="b"/>
              <a:pathLst>
                <a:path w="3787" h="3315" extrusionOk="0">
                  <a:moveTo>
                    <a:pt x="2841" y="0"/>
                  </a:moveTo>
                  <a:cubicBezTo>
                    <a:pt x="2127" y="0"/>
                    <a:pt x="1428" y="2279"/>
                    <a:pt x="952" y="2590"/>
                  </a:cubicBezTo>
                  <a:cubicBezTo>
                    <a:pt x="719" y="2759"/>
                    <a:pt x="0" y="2611"/>
                    <a:pt x="402" y="3225"/>
                  </a:cubicBezTo>
                  <a:cubicBezTo>
                    <a:pt x="528" y="3288"/>
                    <a:pt x="645" y="3315"/>
                    <a:pt x="756" y="3315"/>
                  </a:cubicBezTo>
                  <a:cubicBezTo>
                    <a:pt x="1391" y="3315"/>
                    <a:pt x="1814" y="2413"/>
                    <a:pt x="2390" y="2125"/>
                  </a:cubicBezTo>
                  <a:cubicBezTo>
                    <a:pt x="2919" y="1596"/>
                    <a:pt x="3786" y="1089"/>
                    <a:pt x="3173" y="179"/>
                  </a:cubicBezTo>
                  <a:cubicBezTo>
                    <a:pt x="3062" y="55"/>
                    <a:pt x="2952" y="0"/>
                    <a:pt x="2841"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86" name="Google Shape;6686;p36"/>
            <p:cNvSpPr/>
            <p:nvPr/>
          </p:nvSpPr>
          <p:spPr>
            <a:xfrm>
              <a:off x="-2789625" y="3788150"/>
              <a:ext cx="65050" cy="96625"/>
            </a:xfrm>
            <a:custGeom>
              <a:avLst/>
              <a:gdLst/>
              <a:ahLst/>
              <a:cxnLst/>
              <a:rect l="l" t="t" r="r" b="b"/>
              <a:pathLst>
                <a:path w="2602" h="3865" extrusionOk="0">
                  <a:moveTo>
                    <a:pt x="1840" y="0"/>
                  </a:moveTo>
                  <a:lnTo>
                    <a:pt x="1840" y="0"/>
                  </a:lnTo>
                  <a:cubicBezTo>
                    <a:pt x="1312" y="1481"/>
                    <a:pt x="1502" y="2813"/>
                    <a:pt x="0" y="3849"/>
                  </a:cubicBezTo>
                  <a:cubicBezTo>
                    <a:pt x="99" y="3859"/>
                    <a:pt x="189" y="3864"/>
                    <a:pt x="273" y="3864"/>
                  </a:cubicBezTo>
                  <a:cubicBezTo>
                    <a:pt x="1228" y="3864"/>
                    <a:pt x="1253" y="3226"/>
                    <a:pt x="1798" y="2623"/>
                  </a:cubicBezTo>
                  <a:cubicBezTo>
                    <a:pt x="2602" y="2073"/>
                    <a:pt x="2559" y="719"/>
                    <a:pt x="1840"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87" name="Google Shape;6687;p36"/>
            <p:cNvSpPr/>
            <p:nvPr/>
          </p:nvSpPr>
          <p:spPr>
            <a:xfrm>
              <a:off x="-1955800" y="3959800"/>
              <a:ext cx="84075" cy="62725"/>
            </a:xfrm>
            <a:custGeom>
              <a:avLst/>
              <a:gdLst/>
              <a:ahLst/>
              <a:cxnLst/>
              <a:rect l="l" t="t" r="r" b="b"/>
              <a:pathLst>
                <a:path w="3363" h="2509" extrusionOk="0">
                  <a:moveTo>
                    <a:pt x="2039" y="1"/>
                  </a:moveTo>
                  <a:cubicBezTo>
                    <a:pt x="1810" y="1"/>
                    <a:pt x="1590" y="17"/>
                    <a:pt x="1417" y="29"/>
                  </a:cubicBezTo>
                  <a:cubicBezTo>
                    <a:pt x="1840" y="1361"/>
                    <a:pt x="0" y="1425"/>
                    <a:pt x="402" y="2228"/>
                  </a:cubicBezTo>
                  <a:cubicBezTo>
                    <a:pt x="582" y="2430"/>
                    <a:pt x="773" y="2509"/>
                    <a:pt x="968" y="2509"/>
                  </a:cubicBezTo>
                  <a:cubicBezTo>
                    <a:pt x="1551" y="2509"/>
                    <a:pt x="2173" y="1800"/>
                    <a:pt x="2665" y="1530"/>
                  </a:cubicBezTo>
                  <a:cubicBezTo>
                    <a:pt x="2897" y="1277"/>
                    <a:pt x="2771" y="748"/>
                    <a:pt x="3363" y="748"/>
                  </a:cubicBezTo>
                  <a:cubicBezTo>
                    <a:pt x="3332" y="117"/>
                    <a:pt x="2652" y="1"/>
                    <a:pt x="2039"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88" name="Google Shape;6688;p36"/>
            <p:cNvSpPr/>
            <p:nvPr/>
          </p:nvSpPr>
          <p:spPr>
            <a:xfrm>
              <a:off x="-2043050" y="3795025"/>
              <a:ext cx="43900" cy="86200"/>
            </a:xfrm>
            <a:custGeom>
              <a:avLst/>
              <a:gdLst/>
              <a:ahLst/>
              <a:cxnLst/>
              <a:rect l="l" t="t" r="r" b="b"/>
              <a:pathLst>
                <a:path w="1756" h="3448" extrusionOk="0">
                  <a:moveTo>
                    <a:pt x="741" y="0"/>
                  </a:moveTo>
                  <a:cubicBezTo>
                    <a:pt x="587" y="0"/>
                    <a:pt x="455" y="42"/>
                    <a:pt x="402" y="233"/>
                  </a:cubicBezTo>
                  <a:cubicBezTo>
                    <a:pt x="1756" y="867"/>
                    <a:pt x="0" y="1840"/>
                    <a:pt x="212" y="2771"/>
                  </a:cubicBezTo>
                  <a:cubicBezTo>
                    <a:pt x="233" y="3045"/>
                    <a:pt x="64" y="3426"/>
                    <a:pt x="593" y="3447"/>
                  </a:cubicBezTo>
                  <a:cubicBezTo>
                    <a:pt x="1692" y="3405"/>
                    <a:pt x="1142" y="1375"/>
                    <a:pt x="1692" y="571"/>
                  </a:cubicBezTo>
                  <a:cubicBezTo>
                    <a:pt x="1354" y="486"/>
                    <a:pt x="1523" y="106"/>
                    <a:pt x="1206" y="21"/>
                  </a:cubicBezTo>
                  <a:cubicBezTo>
                    <a:pt x="1178" y="25"/>
                    <a:pt x="1149" y="27"/>
                    <a:pt x="1119" y="27"/>
                  </a:cubicBezTo>
                  <a:cubicBezTo>
                    <a:pt x="999" y="27"/>
                    <a:pt x="863" y="0"/>
                    <a:pt x="741"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89" name="Google Shape;6689;p36"/>
            <p:cNvSpPr/>
            <p:nvPr/>
          </p:nvSpPr>
          <p:spPr>
            <a:xfrm>
              <a:off x="-1207125" y="3842325"/>
              <a:ext cx="99900" cy="81125"/>
            </a:xfrm>
            <a:custGeom>
              <a:avLst/>
              <a:gdLst/>
              <a:ahLst/>
              <a:cxnLst/>
              <a:rect l="l" t="t" r="r" b="b"/>
              <a:pathLst>
                <a:path w="3996" h="3245" extrusionOk="0">
                  <a:moveTo>
                    <a:pt x="3626" y="1"/>
                  </a:moveTo>
                  <a:cubicBezTo>
                    <a:pt x="3227" y="1"/>
                    <a:pt x="2608" y="447"/>
                    <a:pt x="2813" y="857"/>
                  </a:cubicBezTo>
                  <a:cubicBezTo>
                    <a:pt x="2708" y="1788"/>
                    <a:pt x="614" y="2253"/>
                    <a:pt x="1" y="3057"/>
                  </a:cubicBezTo>
                  <a:cubicBezTo>
                    <a:pt x="184" y="3187"/>
                    <a:pt x="386" y="3245"/>
                    <a:pt x="600" y="3245"/>
                  </a:cubicBezTo>
                  <a:cubicBezTo>
                    <a:pt x="1841" y="3245"/>
                    <a:pt x="3462" y="1307"/>
                    <a:pt x="3913" y="477"/>
                  </a:cubicBezTo>
                  <a:cubicBezTo>
                    <a:pt x="3995" y="133"/>
                    <a:pt x="3843" y="1"/>
                    <a:pt x="3626"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90" name="Google Shape;6690;p36"/>
            <p:cNvSpPr/>
            <p:nvPr/>
          </p:nvSpPr>
          <p:spPr>
            <a:xfrm>
              <a:off x="-1440825" y="3903950"/>
              <a:ext cx="90450" cy="87775"/>
            </a:xfrm>
            <a:custGeom>
              <a:avLst/>
              <a:gdLst/>
              <a:ahLst/>
              <a:cxnLst/>
              <a:rect l="l" t="t" r="r" b="b"/>
              <a:pathLst>
                <a:path w="3618" h="3511" extrusionOk="0">
                  <a:moveTo>
                    <a:pt x="3045" y="1"/>
                  </a:moveTo>
                  <a:cubicBezTo>
                    <a:pt x="2929" y="1"/>
                    <a:pt x="2820" y="50"/>
                    <a:pt x="2750" y="169"/>
                  </a:cubicBezTo>
                  <a:cubicBezTo>
                    <a:pt x="2390" y="740"/>
                    <a:pt x="3152" y="1607"/>
                    <a:pt x="2221" y="1755"/>
                  </a:cubicBezTo>
                  <a:cubicBezTo>
                    <a:pt x="1735" y="2178"/>
                    <a:pt x="1" y="2728"/>
                    <a:pt x="1016" y="3511"/>
                  </a:cubicBezTo>
                  <a:cubicBezTo>
                    <a:pt x="1798" y="2876"/>
                    <a:pt x="3575" y="2601"/>
                    <a:pt x="3427" y="1396"/>
                  </a:cubicBezTo>
                  <a:cubicBezTo>
                    <a:pt x="3617" y="1078"/>
                    <a:pt x="3427" y="740"/>
                    <a:pt x="3554" y="444"/>
                  </a:cubicBezTo>
                  <a:cubicBezTo>
                    <a:pt x="3540" y="203"/>
                    <a:pt x="3279" y="1"/>
                    <a:pt x="3045"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91" name="Google Shape;6691;p36"/>
            <p:cNvSpPr/>
            <p:nvPr/>
          </p:nvSpPr>
          <p:spPr>
            <a:xfrm>
              <a:off x="-2317450" y="3668875"/>
              <a:ext cx="96225" cy="98400"/>
            </a:xfrm>
            <a:custGeom>
              <a:avLst/>
              <a:gdLst/>
              <a:ahLst/>
              <a:cxnLst/>
              <a:rect l="l" t="t" r="r" b="b"/>
              <a:pathLst>
                <a:path w="3849" h="3936" extrusionOk="0">
                  <a:moveTo>
                    <a:pt x="1791" y="0"/>
                  </a:moveTo>
                  <a:cubicBezTo>
                    <a:pt x="1353" y="0"/>
                    <a:pt x="906" y="63"/>
                    <a:pt x="825" y="457"/>
                  </a:cubicBezTo>
                  <a:cubicBezTo>
                    <a:pt x="1163" y="1091"/>
                    <a:pt x="359" y="1683"/>
                    <a:pt x="867" y="2275"/>
                  </a:cubicBezTo>
                  <a:cubicBezTo>
                    <a:pt x="874" y="2276"/>
                    <a:pt x="881" y="2276"/>
                    <a:pt x="888" y="2276"/>
                  </a:cubicBezTo>
                  <a:cubicBezTo>
                    <a:pt x="1665" y="2276"/>
                    <a:pt x="1339" y="1130"/>
                    <a:pt x="2051" y="795"/>
                  </a:cubicBezTo>
                  <a:lnTo>
                    <a:pt x="2051" y="795"/>
                  </a:lnTo>
                  <a:cubicBezTo>
                    <a:pt x="2013" y="1637"/>
                    <a:pt x="1854" y="3241"/>
                    <a:pt x="805" y="3241"/>
                  </a:cubicBezTo>
                  <a:cubicBezTo>
                    <a:pt x="695" y="3241"/>
                    <a:pt x="575" y="3223"/>
                    <a:pt x="444" y="3185"/>
                  </a:cubicBezTo>
                  <a:lnTo>
                    <a:pt x="444" y="3185"/>
                  </a:lnTo>
                  <a:cubicBezTo>
                    <a:pt x="1" y="3642"/>
                    <a:pt x="446" y="3936"/>
                    <a:pt x="907" y="3936"/>
                  </a:cubicBezTo>
                  <a:cubicBezTo>
                    <a:pt x="1151" y="3936"/>
                    <a:pt x="1398" y="3854"/>
                    <a:pt x="1523" y="3671"/>
                  </a:cubicBezTo>
                  <a:cubicBezTo>
                    <a:pt x="2009" y="3523"/>
                    <a:pt x="2284" y="3121"/>
                    <a:pt x="2643" y="2868"/>
                  </a:cubicBezTo>
                  <a:lnTo>
                    <a:pt x="2643" y="2550"/>
                  </a:lnTo>
                  <a:cubicBezTo>
                    <a:pt x="1671" y="1958"/>
                    <a:pt x="3849" y="1556"/>
                    <a:pt x="2453" y="12"/>
                  </a:cubicBezTo>
                  <a:lnTo>
                    <a:pt x="2453" y="12"/>
                  </a:lnTo>
                  <a:cubicBezTo>
                    <a:pt x="2425" y="14"/>
                    <a:pt x="2395" y="14"/>
                    <a:pt x="2363" y="14"/>
                  </a:cubicBezTo>
                  <a:cubicBezTo>
                    <a:pt x="2200" y="14"/>
                    <a:pt x="1997" y="0"/>
                    <a:pt x="1791"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92" name="Google Shape;6692;p36"/>
            <p:cNvSpPr/>
            <p:nvPr/>
          </p:nvSpPr>
          <p:spPr>
            <a:xfrm>
              <a:off x="-2754200" y="4058850"/>
              <a:ext cx="89900" cy="74375"/>
            </a:xfrm>
            <a:custGeom>
              <a:avLst/>
              <a:gdLst/>
              <a:ahLst/>
              <a:cxnLst/>
              <a:rect l="l" t="t" r="r" b="b"/>
              <a:pathLst>
                <a:path w="3596" h="2975" extrusionOk="0">
                  <a:moveTo>
                    <a:pt x="2052" y="0"/>
                  </a:moveTo>
                  <a:lnTo>
                    <a:pt x="2052" y="0"/>
                  </a:lnTo>
                  <a:cubicBezTo>
                    <a:pt x="2094" y="170"/>
                    <a:pt x="2115" y="339"/>
                    <a:pt x="1904" y="445"/>
                  </a:cubicBezTo>
                  <a:cubicBezTo>
                    <a:pt x="1333" y="762"/>
                    <a:pt x="0" y="2496"/>
                    <a:pt x="698" y="2919"/>
                  </a:cubicBezTo>
                  <a:cubicBezTo>
                    <a:pt x="785" y="2957"/>
                    <a:pt x="864" y="2974"/>
                    <a:pt x="936" y="2974"/>
                  </a:cubicBezTo>
                  <a:cubicBezTo>
                    <a:pt x="1184" y="2974"/>
                    <a:pt x="1360" y="2782"/>
                    <a:pt x="1523" y="2602"/>
                  </a:cubicBezTo>
                  <a:cubicBezTo>
                    <a:pt x="1988" y="1671"/>
                    <a:pt x="2919" y="1164"/>
                    <a:pt x="3596" y="445"/>
                  </a:cubicBezTo>
                  <a:cubicBezTo>
                    <a:pt x="3543" y="127"/>
                    <a:pt x="3268" y="80"/>
                    <a:pt x="2951" y="80"/>
                  </a:cubicBezTo>
                  <a:cubicBezTo>
                    <a:pt x="2815" y="80"/>
                    <a:pt x="2671" y="89"/>
                    <a:pt x="2534" y="89"/>
                  </a:cubicBezTo>
                  <a:cubicBezTo>
                    <a:pt x="2351" y="89"/>
                    <a:pt x="2179" y="73"/>
                    <a:pt x="2052"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93" name="Google Shape;6693;p36"/>
            <p:cNvSpPr/>
            <p:nvPr/>
          </p:nvSpPr>
          <p:spPr>
            <a:xfrm>
              <a:off x="-1445700" y="3896300"/>
              <a:ext cx="88975" cy="104875"/>
            </a:xfrm>
            <a:custGeom>
              <a:avLst/>
              <a:gdLst/>
              <a:ahLst/>
              <a:cxnLst/>
              <a:rect l="l" t="t" r="r" b="b"/>
              <a:pathLst>
                <a:path w="3559" h="4195" extrusionOk="0">
                  <a:moveTo>
                    <a:pt x="2453" y="1"/>
                  </a:moveTo>
                  <a:cubicBezTo>
                    <a:pt x="2421" y="1"/>
                    <a:pt x="2387" y="4"/>
                    <a:pt x="2353" y="10"/>
                  </a:cubicBezTo>
                  <a:cubicBezTo>
                    <a:pt x="2036" y="263"/>
                    <a:pt x="1697" y="454"/>
                    <a:pt x="1316" y="581"/>
                  </a:cubicBezTo>
                  <a:cubicBezTo>
                    <a:pt x="1278" y="1166"/>
                    <a:pt x="1545" y="1268"/>
                    <a:pt x="1822" y="1268"/>
                  </a:cubicBezTo>
                  <a:cubicBezTo>
                    <a:pt x="1970" y="1268"/>
                    <a:pt x="2120" y="1239"/>
                    <a:pt x="2229" y="1239"/>
                  </a:cubicBezTo>
                  <a:cubicBezTo>
                    <a:pt x="2366" y="1239"/>
                    <a:pt x="2436" y="1285"/>
                    <a:pt x="2353" y="1490"/>
                  </a:cubicBezTo>
                  <a:cubicBezTo>
                    <a:pt x="1972" y="2273"/>
                    <a:pt x="724" y="2357"/>
                    <a:pt x="534" y="3288"/>
                  </a:cubicBezTo>
                  <a:cubicBezTo>
                    <a:pt x="1" y="3751"/>
                    <a:pt x="212" y="4195"/>
                    <a:pt x="588" y="4195"/>
                  </a:cubicBezTo>
                  <a:cubicBezTo>
                    <a:pt x="778" y="4195"/>
                    <a:pt x="1011" y="4080"/>
                    <a:pt x="1211" y="3795"/>
                  </a:cubicBezTo>
                  <a:cubicBezTo>
                    <a:pt x="640" y="2865"/>
                    <a:pt x="2120" y="2759"/>
                    <a:pt x="2501" y="2167"/>
                  </a:cubicBezTo>
                  <a:cubicBezTo>
                    <a:pt x="3558" y="1977"/>
                    <a:pt x="2459" y="771"/>
                    <a:pt x="3241" y="285"/>
                  </a:cubicBezTo>
                  <a:cubicBezTo>
                    <a:pt x="2954" y="246"/>
                    <a:pt x="2754" y="1"/>
                    <a:pt x="2453"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94" name="Google Shape;6694;p36"/>
            <p:cNvSpPr/>
            <p:nvPr/>
          </p:nvSpPr>
          <p:spPr>
            <a:xfrm>
              <a:off x="-2068950" y="3801350"/>
              <a:ext cx="38075" cy="101025"/>
            </a:xfrm>
            <a:custGeom>
              <a:avLst/>
              <a:gdLst/>
              <a:ahLst/>
              <a:cxnLst/>
              <a:rect l="l" t="t" r="r" b="b"/>
              <a:pathLst>
                <a:path w="1523" h="4041" extrusionOk="0">
                  <a:moveTo>
                    <a:pt x="1438" y="1"/>
                  </a:moveTo>
                  <a:cubicBezTo>
                    <a:pt x="317" y="466"/>
                    <a:pt x="571" y="1629"/>
                    <a:pt x="148" y="2496"/>
                  </a:cubicBezTo>
                  <a:cubicBezTo>
                    <a:pt x="381" y="3025"/>
                    <a:pt x="0" y="3829"/>
                    <a:pt x="1015" y="4040"/>
                  </a:cubicBezTo>
                  <a:cubicBezTo>
                    <a:pt x="1332" y="3998"/>
                    <a:pt x="1311" y="3892"/>
                    <a:pt x="1184" y="3660"/>
                  </a:cubicBezTo>
                  <a:cubicBezTo>
                    <a:pt x="190" y="2412"/>
                    <a:pt x="1523" y="1270"/>
                    <a:pt x="1438"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95" name="Google Shape;6695;p36"/>
            <p:cNvSpPr/>
            <p:nvPr/>
          </p:nvSpPr>
          <p:spPr>
            <a:xfrm>
              <a:off x="-1966375" y="3961950"/>
              <a:ext cx="61350" cy="83775"/>
            </a:xfrm>
            <a:custGeom>
              <a:avLst/>
              <a:gdLst/>
              <a:ahLst/>
              <a:cxnLst/>
              <a:rect l="l" t="t" r="r" b="b"/>
              <a:pathLst>
                <a:path w="2454" h="3351" extrusionOk="0">
                  <a:moveTo>
                    <a:pt x="1687" y="0"/>
                  </a:moveTo>
                  <a:cubicBezTo>
                    <a:pt x="1476" y="0"/>
                    <a:pt x="1240" y="400"/>
                    <a:pt x="1036" y="493"/>
                  </a:cubicBezTo>
                  <a:cubicBezTo>
                    <a:pt x="1142" y="1064"/>
                    <a:pt x="656" y="1381"/>
                    <a:pt x="317" y="1762"/>
                  </a:cubicBezTo>
                  <a:cubicBezTo>
                    <a:pt x="0" y="2290"/>
                    <a:pt x="402" y="2734"/>
                    <a:pt x="571" y="3179"/>
                  </a:cubicBezTo>
                  <a:cubicBezTo>
                    <a:pt x="615" y="3310"/>
                    <a:pt x="743" y="3351"/>
                    <a:pt x="892" y="3351"/>
                  </a:cubicBezTo>
                  <a:cubicBezTo>
                    <a:pt x="1032" y="3351"/>
                    <a:pt x="1189" y="3315"/>
                    <a:pt x="1311" y="3284"/>
                  </a:cubicBezTo>
                  <a:cubicBezTo>
                    <a:pt x="1967" y="3136"/>
                    <a:pt x="1565" y="2586"/>
                    <a:pt x="1777" y="2269"/>
                  </a:cubicBezTo>
                  <a:lnTo>
                    <a:pt x="1777" y="2269"/>
                  </a:lnTo>
                  <a:cubicBezTo>
                    <a:pt x="1701" y="2283"/>
                    <a:pt x="1629" y="2289"/>
                    <a:pt x="1560" y="2289"/>
                  </a:cubicBezTo>
                  <a:cubicBezTo>
                    <a:pt x="901" y="2289"/>
                    <a:pt x="610" y="1691"/>
                    <a:pt x="1396" y="1423"/>
                  </a:cubicBezTo>
                  <a:cubicBezTo>
                    <a:pt x="2453" y="1127"/>
                    <a:pt x="2136" y="598"/>
                    <a:pt x="1777" y="27"/>
                  </a:cubicBezTo>
                  <a:cubicBezTo>
                    <a:pt x="1747" y="9"/>
                    <a:pt x="1717" y="0"/>
                    <a:pt x="1687"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96" name="Google Shape;6696;p36"/>
            <p:cNvSpPr/>
            <p:nvPr/>
          </p:nvSpPr>
          <p:spPr>
            <a:xfrm>
              <a:off x="-2808675" y="3778450"/>
              <a:ext cx="49750" cy="85475"/>
            </a:xfrm>
            <a:custGeom>
              <a:avLst/>
              <a:gdLst/>
              <a:ahLst/>
              <a:cxnLst/>
              <a:rect l="l" t="t" r="r" b="b"/>
              <a:pathLst>
                <a:path w="1990" h="3419" extrusionOk="0">
                  <a:moveTo>
                    <a:pt x="1208" y="0"/>
                  </a:moveTo>
                  <a:cubicBezTo>
                    <a:pt x="771" y="0"/>
                    <a:pt x="203" y="848"/>
                    <a:pt x="170" y="1213"/>
                  </a:cubicBezTo>
                  <a:cubicBezTo>
                    <a:pt x="149" y="1572"/>
                    <a:pt x="86" y="1932"/>
                    <a:pt x="276" y="2270"/>
                  </a:cubicBezTo>
                  <a:cubicBezTo>
                    <a:pt x="377" y="2317"/>
                    <a:pt x="456" y="2337"/>
                    <a:pt x="519" y="2337"/>
                  </a:cubicBezTo>
                  <a:cubicBezTo>
                    <a:pt x="852" y="2337"/>
                    <a:pt x="738" y="1784"/>
                    <a:pt x="1058" y="1784"/>
                  </a:cubicBezTo>
                  <a:cubicBezTo>
                    <a:pt x="1376" y="3412"/>
                    <a:pt x="191" y="2440"/>
                    <a:pt x="1" y="3137"/>
                  </a:cubicBezTo>
                  <a:cubicBezTo>
                    <a:pt x="170" y="3351"/>
                    <a:pt x="359" y="3419"/>
                    <a:pt x="551" y="3419"/>
                  </a:cubicBezTo>
                  <a:cubicBezTo>
                    <a:pt x="816" y="3419"/>
                    <a:pt x="1089" y="3292"/>
                    <a:pt x="1333" y="3243"/>
                  </a:cubicBezTo>
                  <a:cubicBezTo>
                    <a:pt x="1989" y="3095"/>
                    <a:pt x="1672" y="1551"/>
                    <a:pt x="1460" y="1086"/>
                  </a:cubicBezTo>
                  <a:cubicBezTo>
                    <a:pt x="1249" y="832"/>
                    <a:pt x="1270" y="452"/>
                    <a:pt x="1524" y="219"/>
                  </a:cubicBezTo>
                  <a:cubicBezTo>
                    <a:pt x="1437" y="64"/>
                    <a:pt x="1327" y="0"/>
                    <a:pt x="1208"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97" name="Google Shape;6697;p36"/>
            <p:cNvSpPr/>
            <p:nvPr/>
          </p:nvSpPr>
          <p:spPr>
            <a:xfrm>
              <a:off x="-1088675" y="3593575"/>
              <a:ext cx="68750" cy="87825"/>
            </a:xfrm>
            <a:custGeom>
              <a:avLst/>
              <a:gdLst/>
              <a:ahLst/>
              <a:cxnLst/>
              <a:rect l="l" t="t" r="r" b="b"/>
              <a:pathLst>
                <a:path w="2750" h="3513" extrusionOk="0">
                  <a:moveTo>
                    <a:pt x="2580" y="0"/>
                  </a:moveTo>
                  <a:lnTo>
                    <a:pt x="2580" y="0"/>
                  </a:lnTo>
                  <a:cubicBezTo>
                    <a:pt x="1544" y="64"/>
                    <a:pt x="635" y="1481"/>
                    <a:pt x="317" y="2369"/>
                  </a:cubicBezTo>
                  <a:cubicBezTo>
                    <a:pt x="0" y="2813"/>
                    <a:pt x="317" y="3194"/>
                    <a:pt x="677" y="3490"/>
                  </a:cubicBezTo>
                  <a:cubicBezTo>
                    <a:pt x="793" y="3505"/>
                    <a:pt x="890" y="3512"/>
                    <a:pt x="969" y="3512"/>
                  </a:cubicBezTo>
                  <a:cubicBezTo>
                    <a:pt x="1875" y="3512"/>
                    <a:pt x="589" y="2577"/>
                    <a:pt x="1036" y="2052"/>
                  </a:cubicBezTo>
                  <a:cubicBezTo>
                    <a:pt x="1269" y="1819"/>
                    <a:pt x="1354" y="1502"/>
                    <a:pt x="1607" y="1248"/>
                  </a:cubicBezTo>
                  <a:cubicBezTo>
                    <a:pt x="2750" y="1100"/>
                    <a:pt x="2305" y="825"/>
                    <a:pt x="2580"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98" name="Google Shape;6698;p36"/>
            <p:cNvSpPr/>
            <p:nvPr/>
          </p:nvSpPr>
          <p:spPr>
            <a:xfrm>
              <a:off x="-1974075" y="3998050"/>
              <a:ext cx="84900" cy="53525"/>
            </a:xfrm>
            <a:custGeom>
              <a:avLst/>
              <a:gdLst/>
              <a:ahLst/>
              <a:cxnLst/>
              <a:rect l="l" t="t" r="r" b="b"/>
              <a:pathLst>
                <a:path w="3396" h="2141" extrusionOk="0">
                  <a:moveTo>
                    <a:pt x="3396" y="0"/>
                  </a:moveTo>
                  <a:cubicBezTo>
                    <a:pt x="2846" y="64"/>
                    <a:pt x="2381" y="360"/>
                    <a:pt x="2085" y="804"/>
                  </a:cubicBezTo>
                  <a:cubicBezTo>
                    <a:pt x="2063" y="1058"/>
                    <a:pt x="1408" y="1100"/>
                    <a:pt x="1810" y="1502"/>
                  </a:cubicBezTo>
                  <a:cubicBezTo>
                    <a:pt x="1915" y="1629"/>
                    <a:pt x="1810" y="1756"/>
                    <a:pt x="1598" y="1777"/>
                  </a:cubicBezTo>
                  <a:cubicBezTo>
                    <a:pt x="1545" y="1777"/>
                    <a:pt x="1481" y="1778"/>
                    <a:pt x="1413" y="1778"/>
                  </a:cubicBezTo>
                  <a:cubicBezTo>
                    <a:pt x="1212" y="1778"/>
                    <a:pt x="990" y="1766"/>
                    <a:pt x="1006" y="1671"/>
                  </a:cubicBezTo>
                  <a:cubicBezTo>
                    <a:pt x="1091" y="1164"/>
                    <a:pt x="308" y="677"/>
                    <a:pt x="985" y="170"/>
                  </a:cubicBezTo>
                  <a:cubicBezTo>
                    <a:pt x="874" y="59"/>
                    <a:pt x="742" y="11"/>
                    <a:pt x="612" y="11"/>
                  </a:cubicBezTo>
                  <a:cubicBezTo>
                    <a:pt x="298" y="11"/>
                    <a:pt x="0" y="296"/>
                    <a:pt x="75" y="656"/>
                  </a:cubicBezTo>
                  <a:cubicBezTo>
                    <a:pt x="33" y="1015"/>
                    <a:pt x="329" y="1290"/>
                    <a:pt x="350" y="1650"/>
                  </a:cubicBezTo>
                  <a:cubicBezTo>
                    <a:pt x="366" y="1986"/>
                    <a:pt x="552" y="2141"/>
                    <a:pt x="844" y="2141"/>
                  </a:cubicBezTo>
                  <a:cubicBezTo>
                    <a:pt x="937" y="2141"/>
                    <a:pt x="1041" y="2125"/>
                    <a:pt x="1154" y="2094"/>
                  </a:cubicBezTo>
                  <a:cubicBezTo>
                    <a:pt x="1767" y="1904"/>
                    <a:pt x="2677" y="1967"/>
                    <a:pt x="2465" y="1015"/>
                  </a:cubicBezTo>
                  <a:cubicBezTo>
                    <a:pt x="2634" y="656"/>
                    <a:pt x="3311" y="444"/>
                    <a:pt x="3396"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99" name="Google Shape;6699;p36"/>
            <p:cNvSpPr/>
            <p:nvPr/>
          </p:nvSpPr>
          <p:spPr>
            <a:xfrm>
              <a:off x="-1722100" y="4027125"/>
              <a:ext cx="55525" cy="61375"/>
            </a:xfrm>
            <a:custGeom>
              <a:avLst/>
              <a:gdLst/>
              <a:ahLst/>
              <a:cxnLst/>
              <a:rect l="l" t="t" r="r" b="b"/>
              <a:pathLst>
                <a:path w="2221" h="2455" extrusionOk="0">
                  <a:moveTo>
                    <a:pt x="2221" y="1"/>
                  </a:moveTo>
                  <a:lnTo>
                    <a:pt x="2221" y="1"/>
                  </a:lnTo>
                  <a:cubicBezTo>
                    <a:pt x="804" y="318"/>
                    <a:pt x="360" y="1333"/>
                    <a:pt x="0" y="2390"/>
                  </a:cubicBezTo>
                  <a:cubicBezTo>
                    <a:pt x="108" y="2433"/>
                    <a:pt x="218" y="2455"/>
                    <a:pt x="327" y="2455"/>
                  </a:cubicBezTo>
                  <a:cubicBezTo>
                    <a:pt x="537" y="2455"/>
                    <a:pt x="742" y="2375"/>
                    <a:pt x="909" y="2221"/>
                  </a:cubicBezTo>
                  <a:cubicBezTo>
                    <a:pt x="1375" y="1862"/>
                    <a:pt x="1417" y="1227"/>
                    <a:pt x="2030" y="931"/>
                  </a:cubicBezTo>
                  <a:lnTo>
                    <a:pt x="2221" y="1"/>
                  </a:ln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00" name="Google Shape;6700;p36"/>
            <p:cNvSpPr/>
            <p:nvPr/>
          </p:nvSpPr>
          <p:spPr>
            <a:xfrm>
              <a:off x="-1677700" y="4028175"/>
              <a:ext cx="57125" cy="83050"/>
            </a:xfrm>
            <a:custGeom>
              <a:avLst/>
              <a:gdLst/>
              <a:ahLst/>
              <a:cxnLst/>
              <a:rect l="l" t="t" r="r" b="b"/>
              <a:pathLst>
                <a:path w="2285" h="3322" extrusionOk="0">
                  <a:moveTo>
                    <a:pt x="1735" y="1"/>
                  </a:moveTo>
                  <a:cubicBezTo>
                    <a:pt x="1396" y="149"/>
                    <a:pt x="677" y="128"/>
                    <a:pt x="1375" y="699"/>
                  </a:cubicBezTo>
                  <a:cubicBezTo>
                    <a:pt x="1841" y="1079"/>
                    <a:pt x="1" y="2327"/>
                    <a:pt x="254" y="3321"/>
                  </a:cubicBezTo>
                  <a:cubicBezTo>
                    <a:pt x="424" y="3300"/>
                    <a:pt x="614" y="3258"/>
                    <a:pt x="614" y="3131"/>
                  </a:cubicBezTo>
                  <a:cubicBezTo>
                    <a:pt x="572" y="2306"/>
                    <a:pt x="1545" y="1904"/>
                    <a:pt x="1714" y="1185"/>
                  </a:cubicBezTo>
                  <a:cubicBezTo>
                    <a:pt x="1746" y="1012"/>
                    <a:pt x="1834" y="955"/>
                    <a:pt x="1943" y="955"/>
                  </a:cubicBezTo>
                  <a:cubicBezTo>
                    <a:pt x="2048" y="955"/>
                    <a:pt x="2171" y="1007"/>
                    <a:pt x="2285" y="1058"/>
                  </a:cubicBezTo>
                  <a:cubicBezTo>
                    <a:pt x="2285" y="656"/>
                    <a:pt x="2242" y="233"/>
                    <a:pt x="1735"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01" name="Google Shape;6701;p36"/>
            <p:cNvSpPr/>
            <p:nvPr/>
          </p:nvSpPr>
          <p:spPr>
            <a:xfrm>
              <a:off x="-853400" y="3754725"/>
              <a:ext cx="70850" cy="55975"/>
            </a:xfrm>
            <a:custGeom>
              <a:avLst/>
              <a:gdLst/>
              <a:ahLst/>
              <a:cxnLst/>
              <a:rect l="l" t="t" r="r" b="b"/>
              <a:pathLst>
                <a:path w="2834" h="2239" extrusionOk="0">
                  <a:moveTo>
                    <a:pt x="2658" y="0"/>
                  </a:moveTo>
                  <a:cubicBezTo>
                    <a:pt x="2102" y="0"/>
                    <a:pt x="70" y="1639"/>
                    <a:pt x="1" y="1950"/>
                  </a:cubicBezTo>
                  <a:cubicBezTo>
                    <a:pt x="37" y="2133"/>
                    <a:pt x="200" y="2239"/>
                    <a:pt x="364" y="2239"/>
                  </a:cubicBezTo>
                  <a:cubicBezTo>
                    <a:pt x="485" y="2239"/>
                    <a:pt x="606" y="2182"/>
                    <a:pt x="677" y="2056"/>
                  </a:cubicBezTo>
                  <a:cubicBezTo>
                    <a:pt x="1248" y="1337"/>
                    <a:pt x="2285" y="1062"/>
                    <a:pt x="2771" y="280"/>
                  </a:cubicBezTo>
                  <a:cubicBezTo>
                    <a:pt x="2833" y="82"/>
                    <a:pt x="2783" y="0"/>
                    <a:pt x="2658"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02" name="Google Shape;6702;p36"/>
            <p:cNvSpPr/>
            <p:nvPr/>
          </p:nvSpPr>
          <p:spPr>
            <a:xfrm>
              <a:off x="-2343900" y="3700375"/>
              <a:ext cx="64525" cy="72450"/>
            </a:xfrm>
            <a:custGeom>
              <a:avLst/>
              <a:gdLst/>
              <a:ahLst/>
              <a:cxnLst/>
              <a:rect l="l" t="t" r="r" b="b"/>
              <a:pathLst>
                <a:path w="2581" h="2898" extrusionOk="0">
                  <a:moveTo>
                    <a:pt x="1333" y="0"/>
                  </a:moveTo>
                  <a:cubicBezTo>
                    <a:pt x="889" y="825"/>
                    <a:pt x="0" y="2454"/>
                    <a:pt x="1290" y="2898"/>
                  </a:cubicBezTo>
                  <a:cubicBezTo>
                    <a:pt x="1409" y="2752"/>
                    <a:pt x="1582" y="2736"/>
                    <a:pt x="1764" y="2736"/>
                  </a:cubicBezTo>
                  <a:cubicBezTo>
                    <a:pt x="1815" y="2736"/>
                    <a:pt x="1868" y="2737"/>
                    <a:pt x="1919" y="2737"/>
                  </a:cubicBezTo>
                  <a:cubicBezTo>
                    <a:pt x="2107" y="2737"/>
                    <a:pt x="2289" y="2720"/>
                    <a:pt x="2411" y="2559"/>
                  </a:cubicBezTo>
                  <a:cubicBezTo>
                    <a:pt x="2389" y="2558"/>
                    <a:pt x="2366" y="2557"/>
                    <a:pt x="2343" y="2557"/>
                  </a:cubicBezTo>
                  <a:cubicBezTo>
                    <a:pt x="2206" y="2557"/>
                    <a:pt x="2066" y="2580"/>
                    <a:pt x="1930" y="2580"/>
                  </a:cubicBezTo>
                  <a:cubicBezTo>
                    <a:pt x="1772" y="2580"/>
                    <a:pt x="1618" y="2549"/>
                    <a:pt x="1481" y="2411"/>
                  </a:cubicBezTo>
                  <a:cubicBezTo>
                    <a:pt x="1100" y="1629"/>
                    <a:pt x="2581" y="318"/>
                    <a:pt x="1333"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03" name="Google Shape;6703;p36"/>
            <p:cNvSpPr/>
            <p:nvPr/>
          </p:nvSpPr>
          <p:spPr>
            <a:xfrm>
              <a:off x="-1185450" y="4084450"/>
              <a:ext cx="52900" cy="46850"/>
            </a:xfrm>
            <a:custGeom>
              <a:avLst/>
              <a:gdLst/>
              <a:ahLst/>
              <a:cxnLst/>
              <a:rect l="l" t="t" r="r" b="b"/>
              <a:pathLst>
                <a:path w="2116" h="1874" extrusionOk="0">
                  <a:moveTo>
                    <a:pt x="1619" y="1"/>
                  </a:moveTo>
                  <a:cubicBezTo>
                    <a:pt x="1160" y="1"/>
                    <a:pt x="641" y="525"/>
                    <a:pt x="276" y="753"/>
                  </a:cubicBezTo>
                  <a:cubicBezTo>
                    <a:pt x="1" y="1049"/>
                    <a:pt x="170" y="1578"/>
                    <a:pt x="445" y="1874"/>
                  </a:cubicBezTo>
                  <a:cubicBezTo>
                    <a:pt x="1291" y="1578"/>
                    <a:pt x="1650" y="880"/>
                    <a:pt x="2116" y="288"/>
                  </a:cubicBezTo>
                  <a:cubicBezTo>
                    <a:pt x="1967" y="80"/>
                    <a:pt x="1798" y="1"/>
                    <a:pt x="1619"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04" name="Google Shape;6704;p36"/>
            <p:cNvSpPr/>
            <p:nvPr/>
          </p:nvSpPr>
          <p:spPr>
            <a:xfrm>
              <a:off x="-1229250" y="4107250"/>
              <a:ext cx="54925" cy="33150"/>
            </a:xfrm>
            <a:custGeom>
              <a:avLst/>
              <a:gdLst/>
              <a:ahLst/>
              <a:cxnLst/>
              <a:rect l="l" t="t" r="r" b="b"/>
              <a:pathLst>
                <a:path w="2197" h="1326" extrusionOk="0">
                  <a:moveTo>
                    <a:pt x="256" y="1"/>
                  </a:moveTo>
                  <a:cubicBezTo>
                    <a:pt x="0" y="1"/>
                    <a:pt x="44" y="176"/>
                    <a:pt x="167" y="666"/>
                  </a:cubicBezTo>
                  <a:cubicBezTo>
                    <a:pt x="615" y="1114"/>
                    <a:pt x="919" y="1326"/>
                    <a:pt x="1254" y="1326"/>
                  </a:cubicBezTo>
                  <a:cubicBezTo>
                    <a:pt x="1519" y="1326"/>
                    <a:pt x="1804" y="1193"/>
                    <a:pt x="2197" y="941"/>
                  </a:cubicBezTo>
                  <a:lnTo>
                    <a:pt x="2197" y="327"/>
                  </a:lnTo>
                  <a:cubicBezTo>
                    <a:pt x="1816" y="95"/>
                    <a:pt x="1372" y="264"/>
                    <a:pt x="991" y="137"/>
                  </a:cubicBezTo>
                  <a:cubicBezTo>
                    <a:pt x="630" y="54"/>
                    <a:pt x="397" y="1"/>
                    <a:pt x="256"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05" name="Google Shape;6705;p36"/>
            <p:cNvSpPr/>
            <p:nvPr/>
          </p:nvSpPr>
          <p:spPr>
            <a:xfrm>
              <a:off x="-1212950" y="3839725"/>
              <a:ext cx="111600" cy="76650"/>
            </a:xfrm>
            <a:custGeom>
              <a:avLst/>
              <a:gdLst/>
              <a:ahLst/>
              <a:cxnLst/>
              <a:rect l="l" t="t" r="r" b="b"/>
              <a:pathLst>
                <a:path w="4464" h="3066" extrusionOk="0">
                  <a:moveTo>
                    <a:pt x="3772" y="1"/>
                  </a:moveTo>
                  <a:cubicBezTo>
                    <a:pt x="2618" y="1"/>
                    <a:pt x="3318" y="1426"/>
                    <a:pt x="1947" y="1554"/>
                  </a:cubicBezTo>
                  <a:cubicBezTo>
                    <a:pt x="1926" y="2463"/>
                    <a:pt x="487" y="2146"/>
                    <a:pt x="1" y="2696"/>
                  </a:cubicBezTo>
                  <a:cubicBezTo>
                    <a:pt x="87" y="2953"/>
                    <a:pt x="240" y="3065"/>
                    <a:pt x="448" y="3065"/>
                  </a:cubicBezTo>
                  <a:cubicBezTo>
                    <a:pt x="548" y="3065"/>
                    <a:pt x="660" y="3040"/>
                    <a:pt x="784" y="2992"/>
                  </a:cubicBezTo>
                  <a:cubicBezTo>
                    <a:pt x="1439" y="2082"/>
                    <a:pt x="3279" y="2082"/>
                    <a:pt x="3173" y="729"/>
                  </a:cubicBezTo>
                  <a:cubicBezTo>
                    <a:pt x="3122" y="484"/>
                    <a:pt x="3487" y="270"/>
                    <a:pt x="3784" y="270"/>
                  </a:cubicBezTo>
                  <a:cubicBezTo>
                    <a:pt x="3975" y="270"/>
                    <a:pt x="4138" y="358"/>
                    <a:pt x="4146" y="581"/>
                  </a:cubicBezTo>
                  <a:cubicBezTo>
                    <a:pt x="4358" y="475"/>
                    <a:pt x="4379" y="263"/>
                    <a:pt x="4464" y="115"/>
                  </a:cubicBezTo>
                  <a:cubicBezTo>
                    <a:pt x="4178" y="35"/>
                    <a:pt x="3952" y="1"/>
                    <a:pt x="3772"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06" name="Google Shape;6706;p36"/>
            <p:cNvSpPr/>
            <p:nvPr/>
          </p:nvSpPr>
          <p:spPr>
            <a:xfrm>
              <a:off x="-1453300" y="3905525"/>
              <a:ext cx="62725" cy="53325"/>
            </a:xfrm>
            <a:custGeom>
              <a:avLst/>
              <a:gdLst/>
              <a:ahLst/>
              <a:cxnLst/>
              <a:rect l="l" t="t" r="r" b="b"/>
              <a:pathLst>
                <a:path w="2509" h="2133" extrusionOk="0">
                  <a:moveTo>
                    <a:pt x="1684" y="0"/>
                  </a:moveTo>
                  <a:cubicBezTo>
                    <a:pt x="1113" y="275"/>
                    <a:pt x="605" y="656"/>
                    <a:pt x="182" y="1142"/>
                  </a:cubicBezTo>
                  <a:cubicBezTo>
                    <a:pt x="0" y="1753"/>
                    <a:pt x="42" y="2133"/>
                    <a:pt x="273" y="2133"/>
                  </a:cubicBezTo>
                  <a:cubicBezTo>
                    <a:pt x="418" y="2133"/>
                    <a:pt x="637" y="1984"/>
                    <a:pt x="923" y="1650"/>
                  </a:cubicBezTo>
                  <a:cubicBezTo>
                    <a:pt x="1853" y="1290"/>
                    <a:pt x="2509" y="1311"/>
                    <a:pt x="1684" y="191"/>
                  </a:cubicBezTo>
                  <a:cubicBezTo>
                    <a:pt x="1747" y="169"/>
                    <a:pt x="1769" y="42"/>
                    <a:pt x="1684"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07" name="Google Shape;6707;p36"/>
            <p:cNvSpPr/>
            <p:nvPr/>
          </p:nvSpPr>
          <p:spPr>
            <a:xfrm>
              <a:off x="-1616375" y="3758075"/>
              <a:ext cx="48150" cy="53125"/>
            </a:xfrm>
            <a:custGeom>
              <a:avLst/>
              <a:gdLst/>
              <a:ahLst/>
              <a:cxnLst/>
              <a:rect l="l" t="t" r="r" b="b"/>
              <a:pathLst>
                <a:path w="1926" h="2125" extrusionOk="0">
                  <a:moveTo>
                    <a:pt x="769" y="0"/>
                  </a:moveTo>
                  <a:cubicBezTo>
                    <a:pt x="512" y="0"/>
                    <a:pt x="248" y="64"/>
                    <a:pt x="1" y="188"/>
                  </a:cubicBezTo>
                  <a:cubicBezTo>
                    <a:pt x="149" y="442"/>
                    <a:pt x="487" y="590"/>
                    <a:pt x="234" y="928"/>
                  </a:cubicBezTo>
                  <a:cubicBezTo>
                    <a:pt x="593" y="1288"/>
                    <a:pt x="276" y="1732"/>
                    <a:pt x="466" y="2112"/>
                  </a:cubicBezTo>
                  <a:cubicBezTo>
                    <a:pt x="516" y="2121"/>
                    <a:pt x="562" y="2125"/>
                    <a:pt x="605" y="2125"/>
                  </a:cubicBezTo>
                  <a:cubicBezTo>
                    <a:pt x="1453" y="2125"/>
                    <a:pt x="1000" y="611"/>
                    <a:pt x="1926" y="611"/>
                  </a:cubicBezTo>
                  <a:cubicBezTo>
                    <a:pt x="1644" y="195"/>
                    <a:pt x="1217" y="0"/>
                    <a:pt x="769"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08" name="Google Shape;6708;p36"/>
            <p:cNvSpPr/>
            <p:nvPr/>
          </p:nvSpPr>
          <p:spPr>
            <a:xfrm>
              <a:off x="-1733750" y="4083050"/>
              <a:ext cx="57675" cy="47200"/>
            </a:xfrm>
            <a:custGeom>
              <a:avLst/>
              <a:gdLst/>
              <a:ahLst/>
              <a:cxnLst/>
              <a:rect l="l" t="t" r="r" b="b"/>
              <a:pathLst>
                <a:path w="2307" h="1888" extrusionOk="0">
                  <a:moveTo>
                    <a:pt x="1083" y="0"/>
                  </a:moveTo>
                  <a:cubicBezTo>
                    <a:pt x="871" y="0"/>
                    <a:pt x="661" y="47"/>
                    <a:pt x="466" y="153"/>
                  </a:cubicBezTo>
                  <a:lnTo>
                    <a:pt x="445" y="153"/>
                  </a:lnTo>
                  <a:cubicBezTo>
                    <a:pt x="1" y="1549"/>
                    <a:pt x="530" y="1613"/>
                    <a:pt x="1756" y="1888"/>
                  </a:cubicBezTo>
                  <a:cubicBezTo>
                    <a:pt x="1650" y="1486"/>
                    <a:pt x="2116" y="1486"/>
                    <a:pt x="2306" y="1274"/>
                  </a:cubicBezTo>
                  <a:lnTo>
                    <a:pt x="2306" y="1274"/>
                  </a:lnTo>
                  <a:cubicBezTo>
                    <a:pt x="2229" y="1288"/>
                    <a:pt x="2154" y="1295"/>
                    <a:pt x="2084" y="1295"/>
                  </a:cubicBezTo>
                  <a:cubicBezTo>
                    <a:pt x="1400" y="1295"/>
                    <a:pt x="1034" y="676"/>
                    <a:pt x="1206" y="5"/>
                  </a:cubicBezTo>
                  <a:cubicBezTo>
                    <a:pt x="1165" y="2"/>
                    <a:pt x="1124" y="0"/>
                    <a:pt x="1083"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09" name="Google Shape;6709;p36"/>
            <p:cNvSpPr/>
            <p:nvPr/>
          </p:nvSpPr>
          <p:spPr>
            <a:xfrm>
              <a:off x="-1208000" y="3821450"/>
              <a:ext cx="62225" cy="45350"/>
            </a:xfrm>
            <a:custGeom>
              <a:avLst/>
              <a:gdLst/>
              <a:ahLst/>
              <a:cxnLst/>
              <a:rect l="l" t="t" r="r" b="b"/>
              <a:pathLst>
                <a:path w="2489" h="1814" extrusionOk="0">
                  <a:moveTo>
                    <a:pt x="1897" y="0"/>
                  </a:moveTo>
                  <a:lnTo>
                    <a:pt x="839" y="677"/>
                  </a:lnTo>
                  <a:cubicBezTo>
                    <a:pt x="879" y="933"/>
                    <a:pt x="1" y="1813"/>
                    <a:pt x="478" y="1813"/>
                  </a:cubicBezTo>
                  <a:cubicBezTo>
                    <a:pt x="513" y="1813"/>
                    <a:pt x="556" y="1808"/>
                    <a:pt x="607" y="1798"/>
                  </a:cubicBezTo>
                  <a:cubicBezTo>
                    <a:pt x="1262" y="1312"/>
                    <a:pt x="2489" y="1164"/>
                    <a:pt x="1897"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10" name="Google Shape;6710;p36"/>
            <p:cNvSpPr/>
            <p:nvPr/>
          </p:nvSpPr>
          <p:spPr>
            <a:xfrm>
              <a:off x="-2325400" y="3681825"/>
              <a:ext cx="40100" cy="78850"/>
            </a:xfrm>
            <a:custGeom>
              <a:avLst/>
              <a:gdLst/>
              <a:ahLst/>
              <a:cxnLst/>
              <a:rect l="l" t="t" r="r" b="b"/>
              <a:pathLst>
                <a:path w="1604" h="3154" extrusionOk="0">
                  <a:moveTo>
                    <a:pt x="1244" y="1"/>
                  </a:moveTo>
                  <a:cubicBezTo>
                    <a:pt x="939" y="1"/>
                    <a:pt x="529" y="310"/>
                    <a:pt x="593" y="742"/>
                  </a:cubicBezTo>
                  <a:cubicBezTo>
                    <a:pt x="1587" y="1313"/>
                    <a:pt x="1" y="2307"/>
                    <a:pt x="741" y="3153"/>
                  </a:cubicBezTo>
                  <a:cubicBezTo>
                    <a:pt x="698" y="2942"/>
                    <a:pt x="804" y="2709"/>
                    <a:pt x="1016" y="2603"/>
                  </a:cubicBezTo>
                  <a:cubicBezTo>
                    <a:pt x="1143" y="2328"/>
                    <a:pt x="1164" y="2011"/>
                    <a:pt x="1121" y="1715"/>
                  </a:cubicBezTo>
                  <a:cubicBezTo>
                    <a:pt x="1396" y="1334"/>
                    <a:pt x="1143" y="827"/>
                    <a:pt x="1544" y="467"/>
                  </a:cubicBezTo>
                  <a:cubicBezTo>
                    <a:pt x="1604" y="138"/>
                    <a:pt x="1447" y="1"/>
                    <a:pt x="1244"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11" name="Google Shape;6711;p36"/>
            <p:cNvSpPr/>
            <p:nvPr/>
          </p:nvSpPr>
          <p:spPr>
            <a:xfrm>
              <a:off x="-1236725" y="4088800"/>
              <a:ext cx="61875" cy="35100"/>
            </a:xfrm>
            <a:custGeom>
              <a:avLst/>
              <a:gdLst/>
              <a:ahLst/>
              <a:cxnLst/>
              <a:rect l="l" t="t" r="r" b="b"/>
              <a:pathLst>
                <a:path w="2475" h="1404" extrusionOk="0">
                  <a:moveTo>
                    <a:pt x="1116" y="0"/>
                  </a:moveTo>
                  <a:cubicBezTo>
                    <a:pt x="773" y="0"/>
                    <a:pt x="529" y="325"/>
                    <a:pt x="191" y="325"/>
                  </a:cubicBezTo>
                  <a:cubicBezTo>
                    <a:pt x="106" y="706"/>
                    <a:pt x="0" y="1171"/>
                    <a:pt x="444" y="1404"/>
                  </a:cubicBezTo>
                  <a:cubicBezTo>
                    <a:pt x="396" y="1017"/>
                    <a:pt x="483" y="906"/>
                    <a:pt x="623" y="906"/>
                  </a:cubicBezTo>
                  <a:cubicBezTo>
                    <a:pt x="809" y="906"/>
                    <a:pt x="1087" y="1099"/>
                    <a:pt x="1269" y="1099"/>
                  </a:cubicBezTo>
                  <a:cubicBezTo>
                    <a:pt x="1310" y="1099"/>
                    <a:pt x="1346" y="1090"/>
                    <a:pt x="1375" y="1065"/>
                  </a:cubicBezTo>
                  <a:cubicBezTo>
                    <a:pt x="1476" y="964"/>
                    <a:pt x="1364" y="747"/>
                    <a:pt x="1503" y="747"/>
                  </a:cubicBezTo>
                  <a:cubicBezTo>
                    <a:pt x="1509" y="747"/>
                    <a:pt x="1516" y="747"/>
                    <a:pt x="1523" y="748"/>
                  </a:cubicBezTo>
                  <a:cubicBezTo>
                    <a:pt x="1692" y="769"/>
                    <a:pt x="1523" y="960"/>
                    <a:pt x="1565" y="1065"/>
                  </a:cubicBezTo>
                  <a:cubicBezTo>
                    <a:pt x="1648" y="1148"/>
                    <a:pt x="1733" y="1176"/>
                    <a:pt x="1818" y="1176"/>
                  </a:cubicBezTo>
                  <a:cubicBezTo>
                    <a:pt x="2000" y="1176"/>
                    <a:pt x="2186" y="1047"/>
                    <a:pt x="2366" y="1047"/>
                  </a:cubicBezTo>
                  <a:cubicBezTo>
                    <a:pt x="2402" y="1047"/>
                    <a:pt x="2439" y="1053"/>
                    <a:pt x="2475" y="1065"/>
                  </a:cubicBezTo>
                  <a:cubicBezTo>
                    <a:pt x="2390" y="473"/>
                    <a:pt x="1967" y="177"/>
                    <a:pt x="1396" y="71"/>
                  </a:cubicBezTo>
                  <a:cubicBezTo>
                    <a:pt x="1295" y="21"/>
                    <a:pt x="1202" y="0"/>
                    <a:pt x="1116"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12" name="Google Shape;6712;p36"/>
            <p:cNvSpPr/>
            <p:nvPr/>
          </p:nvSpPr>
          <p:spPr>
            <a:xfrm>
              <a:off x="-1155825" y="4050400"/>
              <a:ext cx="40725" cy="41250"/>
            </a:xfrm>
            <a:custGeom>
              <a:avLst/>
              <a:gdLst/>
              <a:ahLst/>
              <a:cxnLst/>
              <a:rect l="l" t="t" r="r" b="b"/>
              <a:pathLst>
                <a:path w="1629" h="1650" extrusionOk="0">
                  <a:moveTo>
                    <a:pt x="1354" y="0"/>
                  </a:moveTo>
                  <a:lnTo>
                    <a:pt x="1354" y="0"/>
                  </a:lnTo>
                  <a:cubicBezTo>
                    <a:pt x="635" y="973"/>
                    <a:pt x="635" y="973"/>
                    <a:pt x="0" y="994"/>
                  </a:cubicBezTo>
                  <a:lnTo>
                    <a:pt x="0" y="1481"/>
                  </a:lnTo>
                  <a:cubicBezTo>
                    <a:pt x="88" y="1528"/>
                    <a:pt x="188" y="1539"/>
                    <a:pt x="291" y="1539"/>
                  </a:cubicBezTo>
                  <a:cubicBezTo>
                    <a:pt x="372" y="1539"/>
                    <a:pt x="455" y="1532"/>
                    <a:pt x="538" y="1532"/>
                  </a:cubicBezTo>
                  <a:cubicBezTo>
                    <a:pt x="677" y="1532"/>
                    <a:pt x="813" y="1551"/>
                    <a:pt x="931" y="1650"/>
                  </a:cubicBezTo>
                  <a:cubicBezTo>
                    <a:pt x="1375" y="1438"/>
                    <a:pt x="1438" y="1036"/>
                    <a:pt x="1607" y="677"/>
                  </a:cubicBezTo>
                  <a:cubicBezTo>
                    <a:pt x="1311" y="529"/>
                    <a:pt x="1629" y="169"/>
                    <a:pt x="1354"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13" name="Google Shape;6713;p36"/>
            <p:cNvSpPr/>
            <p:nvPr/>
          </p:nvSpPr>
          <p:spPr>
            <a:xfrm>
              <a:off x="-2706625" y="4069925"/>
              <a:ext cx="49725" cy="45725"/>
            </a:xfrm>
            <a:custGeom>
              <a:avLst/>
              <a:gdLst/>
              <a:ahLst/>
              <a:cxnLst/>
              <a:rect l="l" t="t" r="r" b="b"/>
              <a:pathLst>
                <a:path w="1989" h="1829" extrusionOk="0">
                  <a:moveTo>
                    <a:pt x="1658" y="1"/>
                  </a:moveTo>
                  <a:cubicBezTo>
                    <a:pt x="1179" y="1"/>
                    <a:pt x="1051" y="430"/>
                    <a:pt x="741" y="657"/>
                  </a:cubicBezTo>
                  <a:cubicBezTo>
                    <a:pt x="403" y="996"/>
                    <a:pt x="85" y="1355"/>
                    <a:pt x="1" y="1799"/>
                  </a:cubicBezTo>
                  <a:cubicBezTo>
                    <a:pt x="67" y="1819"/>
                    <a:pt x="128" y="1828"/>
                    <a:pt x="184" y="1828"/>
                  </a:cubicBezTo>
                  <a:cubicBezTo>
                    <a:pt x="724" y="1828"/>
                    <a:pt x="848" y="997"/>
                    <a:pt x="1372" y="997"/>
                  </a:cubicBezTo>
                  <a:cubicBezTo>
                    <a:pt x="1490" y="997"/>
                    <a:pt x="1629" y="1039"/>
                    <a:pt x="1799" y="1144"/>
                  </a:cubicBezTo>
                  <a:cubicBezTo>
                    <a:pt x="1735" y="763"/>
                    <a:pt x="1989" y="361"/>
                    <a:pt x="1693" y="2"/>
                  </a:cubicBezTo>
                  <a:cubicBezTo>
                    <a:pt x="1681" y="1"/>
                    <a:pt x="1670" y="1"/>
                    <a:pt x="1658"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14" name="Google Shape;6714;p36"/>
            <p:cNvSpPr/>
            <p:nvPr/>
          </p:nvSpPr>
          <p:spPr>
            <a:xfrm>
              <a:off x="-2283100" y="3669175"/>
              <a:ext cx="56600" cy="63475"/>
            </a:xfrm>
            <a:custGeom>
              <a:avLst/>
              <a:gdLst/>
              <a:ahLst/>
              <a:cxnLst/>
              <a:rect l="l" t="t" r="r" b="b"/>
              <a:pathLst>
                <a:path w="2264" h="2539" extrusionOk="0">
                  <a:moveTo>
                    <a:pt x="1079" y="0"/>
                  </a:moveTo>
                  <a:cubicBezTo>
                    <a:pt x="1037" y="127"/>
                    <a:pt x="931" y="318"/>
                    <a:pt x="973" y="360"/>
                  </a:cubicBezTo>
                  <a:cubicBezTo>
                    <a:pt x="2264" y="1185"/>
                    <a:pt x="1" y="2094"/>
                    <a:pt x="1269" y="2538"/>
                  </a:cubicBezTo>
                  <a:cubicBezTo>
                    <a:pt x="1058" y="1798"/>
                    <a:pt x="1735" y="1417"/>
                    <a:pt x="2179" y="931"/>
                  </a:cubicBezTo>
                  <a:cubicBezTo>
                    <a:pt x="1883" y="529"/>
                    <a:pt x="1523" y="212"/>
                    <a:pt x="1079"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15" name="Google Shape;6715;p36"/>
            <p:cNvSpPr/>
            <p:nvPr/>
          </p:nvSpPr>
          <p:spPr>
            <a:xfrm>
              <a:off x="-792475" y="3742675"/>
              <a:ext cx="64400" cy="38575"/>
            </a:xfrm>
            <a:custGeom>
              <a:avLst/>
              <a:gdLst/>
              <a:ahLst/>
              <a:cxnLst/>
              <a:rect l="l" t="t" r="r" b="b"/>
              <a:pathLst>
                <a:path w="2576" h="1543" extrusionOk="0">
                  <a:moveTo>
                    <a:pt x="1244" y="0"/>
                  </a:moveTo>
                  <a:lnTo>
                    <a:pt x="1032" y="43"/>
                  </a:lnTo>
                  <a:cubicBezTo>
                    <a:pt x="1" y="909"/>
                    <a:pt x="355" y="1543"/>
                    <a:pt x="1021" y="1543"/>
                  </a:cubicBezTo>
                  <a:cubicBezTo>
                    <a:pt x="1378" y="1543"/>
                    <a:pt x="1826" y="1360"/>
                    <a:pt x="2195" y="931"/>
                  </a:cubicBezTo>
                  <a:lnTo>
                    <a:pt x="2365" y="910"/>
                  </a:lnTo>
                  <a:cubicBezTo>
                    <a:pt x="2576" y="762"/>
                    <a:pt x="2428" y="529"/>
                    <a:pt x="2195" y="529"/>
                  </a:cubicBezTo>
                  <a:cubicBezTo>
                    <a:pt x="2117" y="550"/>
                    <a:pt x="2047" y="560"/>
                    <a:pt x="1984" y="560"/>
                  </a:cubicBezTo>
                  <a:cubicBezTo>
                    <a:pt x="1606" y="560"/>
                    <a:pt x="1479" y="218"/>
                    <a:pt x="1244"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16" name="Google Shape;6716;p36"/>
            <p:cNvSpPr/>
            <p:nvPr/>
          </p:nvSpPr>
          <p:spPr>
            <a:xfrm>
              <a:off x="-1240425" y="3873700"/>
              <a:ext cx="47600" cy="44775"/>
            </a:xfrm>
            <a:custGeom>
              <a:avLst/>
              <a:gdLst/>
              <a:ahLst/>
              <a:cxnLst/>
              <a:rect l="l" t="t" r="r" b="b"/>
              <a:pathLst>
                <a:path w="1904" h="1791" extrusionOk="0">
                  <a:moveTo>
                    <a:pt x="882" y="1"/>
                  </a:moveTo>
                  <a:cubicBezTo>
                    <a:pt x="710" y="1"/>
                    <a:pt x="531" y="143"/>
                    <a:pt x="402" y="512"/>
                  </a:cubicBezTo>
                  <a:cubicBezTo>
                    <a:pt x="0" y="1098"/>
                    <a:pt x="805" y="1790"/>
                    <a:pt x="1452" y="1790"/>
                  </a:cubicBezTo>
                  <a:cubicBezTo>
                    <a:pt x="1622" y="1790"/>
                    <a:pt x="1780" y="1743"/>
                    <a:pt x="1904" y="1633"/>
                  </a:cubicBezTo>
                  <a:cubicBezTo>
                    <a:pt x="1586" y="1633"/>
                    <a:pt x="1290" y="1612"/>
                    <a:pt x="1163" y="1294"/>
                  </a:cubicBezTo>
                  <a:cubicBezTo>
                    <a:pt x="1673" y="844"/>
                    <a:pt x="1301" y="1"/>
                    <a:pt x="882"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17" name="Google Shape;6717;p36"/>
            <p:cNvSpPr/>
            <p:nvPr/>
          </p:nvSpPr>
          <p:spPr>
            <a:xfrm>
              <a:off x="-1146850" y="3808550"/>
              <a:ext cx="59925" cy="25625"/>
            </a:xfrm>
            <a:custGeom>
              <a:avLst/>
              <a:gdLst/>
              <a:ahLst/>
              <a:cxnLst/>
              <a:rect l="l" t="t" r="r" b="b"/>
              <a:pathLst>
                <a:path w="2397" h="1025" extrusionOk="0">
                  <a:moveTo>
                    <a:pt x="1087" y="0"/>
                  </a:moveTo>
                  <a:cubicBezTo>
                    <a:pt x="682" y="0"/>
                    <a:pt x="250" y="94"/>
                    <a:pt x="1" y="242"/>
                  </a:cubicBezTo>
                  <a:cubicBezTo>
                    <a:pt x="593" y="538"/>
                    <a:pt x="1333" y="580"/>
                    <a:pt x="1862" y="1024"/>
                  </a:cubicBezTo>
                  <a:cubicBezTo>
                    <a:pt x="2396" y="276"/>
                    <a:pt x="1782" y="0"/>
                    <a:pt x="1087"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18" name="Google Shape;6718;p36"/>
            <p:cNvSpPr/>
            <p:nvPr/>
          </p:nvSpPr>
          <p:spPr>
            <a:xfrm>
              <a:off x="-1169575" y="4020525"/>
              <a:ext cx="55000" cy="23225"/>
            </a:xfrm>
            <a:custGeom>
              <a:avLst/>
              <a:gdLst/>
              <a:ahLst/>
              <a:cxnLst/>
              <a:rect l="l" t="t" r="r" b="b"/>
              <a:pathLst>
                <a:path w="2200" h="929" extrusionOk="0">
                  <a:moveTo>
                    <a:pt x="1519" y="0"/>
                  </a:moveTo>
                  <a:cubicBezTo>
                    <a:pt x="1011" y="0"/>
                    <a:pt x="375" y="354"/>
                    <a:pt x="0" y="582"/>
                  </a:cubicBezTo>
                  <a:cubicBezTo>
                    <a:pt x="71" y="565"/>
                    <a:pt x="137" y="558"/>
                    <a:pt x="200" y="558"/>
                  </a:cubicBezTo>
                  <a:cubicBezTo>
                    <a:pt x="652" y="558"/>
                    <a:pt x="921" y="928"/>
                    <a:pt x="1243" y="928"/>
                  </a:cubicBezTo>
                  <a:cubicBezTo>
                    <a:pt x="1399" y="928"/>
                    <a:pt x="1568" y="841"/>
                    <a:pt x="1777" y="582"/>
                  </a:cubicBezTo>
                  <a:cubicBezTo>
                    <a:pt x="1865" y="494"/>
                    <a:pt x="1997" y="450"/>
                    <a:pt x="2124" y="450"/>
                  </a:cubicBezTo>
                  <a:cubicBezTo>
                    <a:pt x="2150" y="450"/>
                    <a:pt x="2175" y="451"/>
                    <a:pt x="2200" y="455"/>
                  </a:cubicBezTo>
                  <a:cubicBezTo>
                    <a:pt x="2068" y="120"/>
                    <a:pt x="1815" y="0"/>
                    <a:pt x="1519"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19" name="Google Shape;6719;p36"/>
            <p:cNvSpPr/>
            <p:nvPr/>
          </p:nvSpPr>
          <p:spPr>
            <a:xfrm>
              <a:off x="-745525" y="3725025"/>
              <a:ext cx="41775" cy="41450"/>
            </a:xfrm>
            <a:custGeom>
              <a:avLst/>
              <a:gdLst/>
              <a:ahLst/>
              <a:cxnLst/>
              <a:rect l="l" t="t" r="r" b="b"/>
              <a:pathLst>
                <a:path w="1671" h="1658" extrusionOk="0">
                  <a:moveTo>
                    <a:pt x="624" y="1"/>
                  </a:moveTo>
                  <a:cubicBezTo>
                    <a:pt x="459" y="1"/>
                    <a:pt x="286" y="63"/>
                    <a:pt x="106" y="177"/>
                  </a:cubicBezTo>
                  <a:cubicBezTo>
                    <a:pt x="0" y="495"/>
                    <a:pt x="529" y="643"/>
                    <a:pt x="381" y="981"/>
                  </a:cubicBezTo>
                  <a:cubicBezTo>
                    <a:pt x="360" y="1087"/>
                    <a:pt x="402" y="1193"/>
                    <a:pt x="465" y="1277"/>
                  </a:cubicBezTo>
                  <a:lnTo>
                    <a:pt x="487" y="1616"/>
                  </a:lnTo>
                  <a:cubicBezTo>
                    <a:pt x="550" y="1637"/>
                    <a:pt x="592" y="1637"/>
                    <a:pt x="656" y="1658"/>
                  </a:cubicBezTo>
                  <a:cubicBezTo>
                    <a:pt x="952" y="1256"/>
                    <a:pt x="1671" y="854"/>
                    <a:pt x="1206" y="304"/>
                  </a:cubicBezTo>
                  <a:cubicBezTo>
                    <a:pt x="1019" y="95"/>
                    <a:pt x="827" y="1"/>
                    <a:pt x="624"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20" name="Google Shape;6720;p36"/>
            <p:cNvSpPr/>
            <p:nvPr/>
          </p:nvSpPr>
          <p:spPr>
            <a:xfrm>
              <a:off x="-2762125" y="4128650"/>
              <a:ext cx="51300" cy="41350"/>
            </a:xfrm>
            <a:custGeom>
              <a:avLst/>
              <a:gdLst/>
              <a:ahLst/>
              <a:cxnLst/>
              <a:rect l="l" t="t" r="r" b="b"/>
              <a:pathLst>
                <a:path w="2052" h="1654" extrusionOk="0">
                  <a:moveTo>
                    <a:pt x="1946" y="0"/>
                  </a:moveTo>
                  <a:cubicBezTo>
                    <a:pt x="1396" y="21"/>
                    <a:pt x="1015" y="381"/>
                    <a:pt x="550" y="550"/>
                  </a:cubicBezTo>
                  <a:cubicBezTo>
                    <a:pt x="570" y="862"/>
                    <a:pt x="589" y="1192"/>
                    <a:pt x="128" y="1192"/>
                  </a:cubicBezTo>
                  <a:cubicBezTo>
                    <a:pt x="89" y="1192"/>
                    <a:pt x="46" y="1189"/>
                    <a:pt x="0" y="1185"/>
                  </a:cubicBezTo>
                  <a:lnTo>
                    <a:pt x="0" y="1185"/>
                  </a:lnTo>
                  <a:cubicBezTo>
                    <a:pt x="218" y="1363"/>
                    <a:pt x="325" y="1654"/>
                    <a:pt x="670" y="1654"/>
                  </a:cubicBezTo>
                  <a:cubicBezTo>
                    <a:pt x="692" y="1654"/>
                    <a:pt x="716" y="1652"/>
                    <a:pt x="740" y="1650"/>
                  </a:cubicBezTo>
                  <a:cubicBezTo>
                    <a:pt x="1290" y="1185"/>
                    <a:pt x="1354" y="444"/>
                    <a:pt x="2052" y="64"/>
                  </a:cubicBezTo>
                  <a:lnTo>
                    <a:pt x="1946" y="0"/>
                  </a:ln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21" name="Google Shape;6721;p36"/>
            <p:cNvSpPr/>
            <p:nvPr/>
          </p:nvSpPr>
          <p:spPr>
            <a:xfrm>
              <a:off x="-1231025" y="4054625"/>
              <a:ext cx="54075" cy="42050"/>
            </a:xfrm>
            <a:custGeom>
              <a:avLst/>
              <a:gdLst/>
              <a:ahLst/>
              <a:cxnLst/>
              <a:rect l="l" t="t" r="r" b="b"/>
              <a:pathLst>
                <a:path w="2163" h="1682" extrusionOk="0">
                  <a:moveTo>
                    <a:pt x="1908" y="0"/>
                  </a:moveTo>
                  <a:cubicBezTo>
                    <a:pt x="1253" y="0"/>
                    <a:pt x="1232" y="804"/>
                    <a:pt x="576" y="804"/>
                  </a:cubicBezTo>
                  <a:cubicBezTo>
                    <a:pt x="407" y="1015"/>
                    <a:pt x="216" y="1248"/>
                    <a:pt x="26" y="1460"/>
                  </a:cubicBezTo>
                  <a:cubicBezTo>
                    <a:pt x="1" y="1625"/>
                    <a:pt x="71" y="1682"/>
                    <a:pt x="189" y="1682"/>
                  </a:cubicBezTo>
                  <a:cubicBezTo>
                    <a:pt x="438" y="1682"/>
                    <a:pt x="899" y="1431"/>
                    <a:pt x="1113" y="1431"/>
                  </a:cubicBezTo>
                  <a:cubicBezTo>
                    <a:pt x="1134" y="1431"/>
                    <a:pt x="1152" y="1433"/>
                    <a:pt x="1168" y="1438"/>
                  </a:cubicBezTo>
                  <a:cubicBezTo>
                    <a:pt x="1337" y="1100"/>
                    <a:pt x="1464" y="719"/>
                    <a:pt x="1845" y="444"/>
                  </a:cubicBezTo>
                  <a:cubicBezTo>
                    <a:pt x="2014" y="339"/>
                    <a:pt x="2162" y="191"/>
                    <a:pt x="1908"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22" name="Google Shape;6722;p36"/>
            <p:cNvSpPr/>
            <p:nvPr/>
          </p:nvSpPr>
          <p:spPr>
            <a:xfrm>
              <a:off x="-1988600" y="4013900"/>
              <a:ext cx="43400" cy="40750"/>
            </a:xfrm>
            <a:custGeom>
              <a:avLst/>
              <a:gdLst/>
              <a:ahLst/>
              <a:cxnLst/>
              <a:rect l="l" t="t" r="r" b="b"/>
              <a:pathLst>
                <a:path w="1736" h="1630" extrusionOk="0">
                  <a:moveTo>
                    <a:pt x="593" y="1"/>
                  </a:moveTo>
                  <a:cubicBezTo>
                    <a:pt x="1" y="593"/>
                    <a:pt x="276" y="1291"/>
                    <a:pt x="974" y="1629"/>
                  </a:cubicBezTo>
                  <a:cubicBezTo>
                    <a:pt x="1012" y="1626"/>
                    <a:pt x="1050" y="1625"/>
                    <a:pt x="1088" y="1625"/>
                  </a:cubicBezTo>
                  <a:cubicBezTo>
                    <a:pt x="1151" y="1625"/>
                    <a:pt x="1213" y="1628"/>
                    <a:pt x="1274" y="1628"/>
                  </a:cubicBezTo>
                  <a:cubicBezTo>
                    <a:pt x="1449" y="1628"/>
                    <a:pt x="1614" y="1609"/>
                    <a:pt x="1735" y="1460"/>
                  </a:cubicBezTo>
                  <a:cubicBezTo>
                    <a:pt x="614" y="1375"/>
                    <a:pt x="1629" y="804"/>
                    <a:pt x="656" y="43"/>
                  </a:cubicBezTo>
                  <a:lnTo>
                    <a:pt x="593" y="1"/>
                  </a:ln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23" name="Google Shape;6723;p36"/>
            <p:cNvSpPr/>
            <p:nvPr/>
          </p:nvSpPr>
          <p:spPr>
            <a:xfrm>
              <a:off x="-1652850" y="3761175"/>
              <a:ext cx="37575" cy="32625"/>
            </a:xfrm>
            <a:custGeom>
              <a:avLst/>
              <a:gdLst/>
              <a:ahLst/>
              <a:cxnLst/>
              <a:rect l="l" t="t" r="r" b="b"/>
              <a:pathLst>
                <a:path w="1503" h="1305" extrusionOk="0">
                  <a:moveTo>
                    <a:pt x="1502" y="0"/>
                  </a:moveTo>
                  <a:cubicBezTo>
                    <a:pt x="847" y="191"/>
                    <a:pt x="297" y="656"/>
                    <a:pt x="1" y="1269"/>
                  </a:cubicBezTo>
                  <a:cubicBezTo>
                    <a:pt x="124" y="1294"/>
                    <a:pt x="235" y="1305"/>
                    <a:pt x="334" y="1305"/>
                  </a:cubicBezTo>
                  <a:cubicBezTo>
                    <a:pt x="1098" y="1305"/>
                    <a:pt x="1184" y="638"/>
                    <a:pt x="1502" y="170"/>
                  </a:cubicBezTo>
                  <a:lnTo>
                    <a:pt x="1502" y="0"/>
                  </a:ln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24" name="Google Shape;6724;p36"/>
            <p:cNvSpPr/>
            <p:nvPr/>
          </p:nvSpPr>
          <p:spPr>
            <a:xfrm>
              <a:off x="-1086575" y="3644850"/>
              <a:ext cx="51850" cy="47625"/>
            </a:xfrm>
            <a:custGeom>
              <a:avLst/>
              <a:gdLst/>
              <a:ahLst/>
              <a:cxnLst/>
              <a:rect l="l" t="t" r="r" b="b"/>
              <a:pathLst>
                <a:path w="2074" h="1905" extrusionOk="0">
                  <a:moveTo>
                    <a:pt x="952" y="1"/>
                  </a:moveTo>
                  <a:lnTo>
                    <a:pt x="952" y="1"/>
                  </a:lnTo>
                  <a:cubicBezTo>
                    <a:pt x="1" y="825"/>
                    <a:pt x="1946" y="1164"/>
                    <a:pt x="593" y="1460"/>
                  </a:cubicBezTo>
                  <a:lnTo>
                    <a:pt x="1333" y="1904"/>
                  </a:lnTo>
                  <a:cubicBezTo>
                    <a:pt x="1587" y="1650"/>
                    <a:pt x="1820" y="1396"/>
                    <a:pt x="2073" y="1143"/>
                  </a:cubicBezTo>
                  <a:cubicBezTo>
                    <a:pt x="1249" y="1100"/>
                    <a:pt x="931" y="677"/>
                    <a:pt x="952"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25" name="Google Shape;6725;p36"/>
            <p:cNvSpPr/>
            <p:nvPr/>
          </p:nvSpPr>
          <p:spPr>
            <a:xfrm>
              <a:off x="-1963750" y="3974250"/>
              <a:ext cx="34400" cy="28075"/>
            </a:xfrm>
            <a:custGeom>
              <a:avLst/>
              <a:gdLst/>
              <a:ahLst/>
              <a:cxnLst/>
              <a:rect l="l" t="t" r="r" b="b"/>
              <a:pathLst>
                <a:path w="1376" h="1123" extrusionOk="0">
                  <a:moveTo>
                    <a:pt x="931" y="1"/>
                  </a:moveTo>
                  <a:lnTo>
                    <a:pt x="931" y="1"/>
                  </a:lnTo>
                  <a:cubicBezTo>
                    <a:pt x="530" y="191"/>
                    <a:pt x="191" y="529"/>
                    <a:pt x="1" y="952"/>
                  </a:cubicBezTo>
                  <a:cubicBezTo>
                    <a:pt x="122" y="1108"/>
                    <a:pt x="286" y="1122"/>
                    <a:pt x="457" y="1122"/>
                  </a:cubicBezTo>
                  <a:cubicBezTo>
                    <a:pt x="495" y="1122"/>
                    <a:pt x="533" y="1122"/>
                    <a:pt x="572" y="1122"/>
                  </a:cubicBezTo>
                  <a:cubicBezTo>
                    <a:pt x="1058" y="847"/>
                    <a:pt x="1375" y="508"/>
                    <a:pt x="931"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26" name="Google Shape;6726;p36"/>
            <p:cNvSpPr/>
            <p:nvPr/>
          </p:nvSpPr>
          <p:spPr>
            <a:xfrm>
              <a:off x="-1490600" y="3946225"/>
              <a:ext cx="70950" cy="49775"/>
            </a:xfrm>
            <a:custGeom>
              <a:avLst/>
              <a:gdLst/>
              <a:ahLst/>
              <a:cxnLst/>
              <a:rect l="l" t="t" r="r" b="b"/>
              <a:pathLst>
                <a:path w="2838" h="1991" extrusionOk="0">
                  <a:moveTo>
                    <a:pt x="2245" y="1"/>
                  </a:moveTo>
                  <a:lnTo>
                    <a:pt x="1695" y="487"/>
                  </a:lnTo>
                  <a:cubicBezTo>
                    <a:pt x="1666" y="486"/>
                    <a:pt x="1637" y="486"/>
                    <a:pt x="1608" y="486"/>
                  </a:cubicBezTo>
                  <a:cubicBezTo>
                    <a:pt x="1" y="486"/>
                    <a:pt x="150" y="1990"/>
                    <a:pt x="960" y="1990"/>
                  </a:cubicBezTo>
                  <a:cubicBezTo>
                    <a:pt x="1079" y="1990"/>
                    <a:pt x="1213" y="1958"/>
                    <a:pt x="1357" y="1883"/>
                  </a:cubicBezTo>
                  <a:cubicBezTo>
                    <a:pt x="701" y="974"/>
                    <a:pt x="2838" y="1016"/>
                    <a:pt x="2245"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27" name="Google Shape;6727;p36"/>
            <p:cNvSpPr/>
            <p:nvPr/>
          </p:nvSpPr>
          <p:spPr>
            <a:xfrm>
              <a:off x="-1472025" y="3987125"/>
              <a:ext cx="41800" cy="22275"/>
            </a:xfrm>
            <a:custGeom>
              <a:avLst/>
              <a:gdLst/>
              <a:ahLst/>
              <a:cxnLst/>
              <a:rect l="l" t="t" r="r" b="b"/>
              <a:pathLst>
                <a:path w="1672" h="891" extrusionOk="0">
                  <a:moveTo>
                    <a:pt x="993" y="1"/>
                  </a:moveTo>
                  <a:cubicBezTo>
                    <a:pt x="698" y="1"/>
                    <a:pt x="431" y="318"/>
                    <a:pt x="90" y="318"/>
                  </a:cubicBezTo>
                  <a:cubicBezTo>
                    <a:pt x="61" y="318"/>
                    <a:pt x="31" y="315"/>
                    <a:pt x="1" y="310"/>
                  </a:cubicBezTo>
                  <a:lnTo>
                    <a:pt x="1" y="310"/>
                  </a:lnTo>
                  <a:cubicBezTo>
                    <a:pt x="263" y="686"/>
                    <a:pt x="563" y="891"/>
                    <a:pt x="904" y="891"/>
                  </a:cubicBezTo>
                  <a:cubicBezTo>
                    <a:pt x="1140" y="891"/>
                    <a:pt x="1395" y="793"/>
                    <a:pt x="1672" y="585"/>
                  </a:cubicBezTo>
                  <a:cubicBezTo>
                    <a:pt x="1502" y="480"/>
                    <a:pt x="1375" y="332"/>
                    <a:pt x="1312" y="141"/>
                  </a:cubicBezTo>
                  <a:cubicBezTo>
                    <a:pt x="1200" y="39"/>
                    <a:pt x="1094" y="1"/>
                    <a:pt x="993"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28" name="Google Shape;6728;p36"/>
            <p:cNvSpPr/>
            <p:nvPr/>
          </p:nvSpPr>
          <p:spPr>
            <a:xfrm>
              <a:off x="-1596800" y="3771225"/>
              <a:ext cx="32275" cy="39750"/>
            </a:xfrm>
            <a:custGeom>
              <a:avLst/>
              <a:gdLst/>
              <a:ahLst/>
              <a:cxnLst/>
              <a:rect l="l" t="t" r="r" b="b"/>
              <a:pathLst>
                <a:path w="1291" h="1590" extrusionOk="0">
                  <a:moveTo>
                    <a:pt x="275" y="0"/>
                  </a:moveTo>
                  <a:cubicBezTo>
                    <a:pt x="381" y="529"/>
                    <a:pt x="275" y="1079"/>
                    <a:pt x="0" y="1523"/>
                  </a:cubicBezTo>
                  <a:cubicBezTo>
                    <a:pt x="23" y="1568"/>
                    <a:pt x="64" y="1589"/>
                    <a:pt x="107" y="1589"/>
                  </a:cubicBezTo>
                  <a:cubicBezTo>
                    <a:pt x="144" y="1589"/>
                    <a:pt x="183" y="1574"/>
                    <a:pt x="212" y="1544"/>
                  </a:cubicBezTo>
                  <a:cubicBezTo>
                    <a:pt x="466" y="1163"/>
                    <a:pt x="1143" y="994"/>
                    <a:pt x="910" y="360"/>
                  </a:cubicBezTo>
                  <a:cubicBezTo>
                    <a:pt x="868" y="254"/>
                    <a:pt x="1143" y="275"/>
                    <a:pt x="1291" y="254"/>
                  </a:cubicBezTo>
                  <a:cubicBezTo>
                    <a:pt x="1252" y="46"/>
                    <a:pt x="1004" y="38"/>
                    <a:pt x="741" y="38"/>
                  </a:cubicBezTo>
                  <a:cubicBezTo>
                    <a:pt x="719" y="38"/>
                    <a:pt x="697" y="38"/>
                    <a:pt x="675" y="38"/>
                  </a:cubicBezTo>
                  <a:cubicBezTo>
                    <a:pt x="532" y="38"/>
                    <a:pt x="388" y="36"/>
                    <a:pt x="275"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29" name="Google Shape;6729;p36"/>
            <p:cNvSpPr/>
            <p:nvPr/>
          </p:nvSpPr>
          <p:spPr>
            <a:xfrm>
              <a:off x="-1470950" y="3934075"/>
              <a:ext cx="33850" cy="32025"/>
            </a:xfrm>
            <a:custGeom>
              <a:avLst/>
              <a:gdLst/>
              <a:ahLst/>
              <a:cxnLst/>
              <a:rect l="l" t="t" r="r" b="b"/>
              <a:pathLst>
                <a:path w="1354" h="1281" extrusionOk="0">
                  <a:moveTo>
                    <a:pt x="888" y="0"/>
                  </a:moveTo>
                  <a:lnTo>
                    <a:pt x="888" y="0"/>
                  </a:lnTo>
                  <a:cubicBezTo>
                    <a:pt x="508" y="296"/>
                    <a:pt x="212" y="698"/>
                    <a:pt x="0" y="1121"/>
                  </a:cubicBezTo>
                  <a:cubicBezTo>
                    <a:pt x="167" y="1223"/>
                    <a:pt x="318" y="1281"/>
                    <a:pt x="454" y="1281"/>
                  </a:cubicBezTo>
                  <a:cubicBezTo>
                    <a:pt x="628" y="1281"/>
                    <a:pt x="779" y="1187"/>
                    <a:pt x="909" y="973"/>
                  </a:cubicBezTo>
                  <a:cubicBezTo>
                    <a:pt x="761" y="656"/>
                    <a:pt x="1354" y="317"/>
                    <a:pt x="888"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30" name="Google Shape;6730;p36"/>
            <p:cNvSpPr/>
            <p:nvPr/>
          </p:nvSpPr>
          <p:spPr>
            <a:xfrm>
              <a:off x="-1216100" y="4046700"/>
              <a:ext cx="32800" cy="31975"/>
            </a:xfrm>
            <a:custGeom>
              <a:avLst/>
              <a:gdLst/>
              <a:ahLst/>
              <a:cxnLst/>
              <a:rect l="l" t="t" r="r" b="b"/>
              <a:pathLst>
                <a:path w="1312" h="1279" extrusionOk="0">
                  <a:moveTo>
                    <a:pt x="1290" y="0"/>
                  </a:moveTo>
                  <a:cubicBezTo>
                    <a:pt x="783" y="275"/>
                    <a:pt x="317" y="656"/>
                    <a:pt x="0" y="1142"/>
                  </a:cubicBezTo>
                  <a:cubicBezTo>
                    <a:pt x="96" y="1238"/>
                    <a:pt x="189" y="1278"/>
                    <a:pt x="279" y="1278"/>
                  </a:cubicBezTo>
                  <a:cubicBezTo>
                    <a:pt x="666" y="1278"/>
                    <a:pt x="1003" y="544"/>
                    <a:pt x="1311" y="338"/>
                  </a:cubicBezTo>
                  <a:lnTo>
                    <a:pt x="1290" y="0"/>
                  </a:ln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31" name="Google Shape;6731;p36"/>
            <p:cNvSpPr/>
            <p:nvPr/>
          </p:nvSpPr>
          <p:spPr>
            <a:xfrm>
              <a:off x="-2706625" y="4053750"/>
              <a:ext cx="37575" cy="16975"/>
            </a:xfrm>
            <a:custGeom>
              <a:avLst/>
              <a:gdLst/>
              <a:ahLst/>
              <a:cxnLst/>
              <a:rect l="l" t="t" r="r" b="b"/>
              <a:pathLst>
                <a:path w="1503" h="679" extrusionOk="0">
                  <a:moveTo>
                    <a:pt x="819" y="0"/>
                  </a:moveTo>
                  <a:cubicBezTo>
                    <a:pt x="554" y="0"/>
                    <a:pt x="278" y="96"/>
                    <a:pt x="1" y="162"/>
                  </a:cubicBezTo>
                  <a:cubicBezTo>
                    <a:pt x="43" y="183"/>
                    <a:pt x="85" y="204"/>
                    <a:pt x="149" y="204"/>
                  </a:cubicBezTo>
                  <a:cubicBezTo>
                    <a:pt x="350" y="562"/>
                    <a:pt x="493" y="679"/>
                    <a:pt x="642" y="679"/>
                  </a:cubicBezTo>
                  <a:cubicBezTo>
                    <a:pt x="855" y="679"/>
                    <a:pt x="1080" y="443"/>
                    <a:pt x="1502" y="331"/>
                  </a:cubicBezTo>
                  <a:cubicBezTo>
                    <a:pt x="1291" y="79"/>
                    <a:pt x="1060" y="0"/>
                    <a:pt x="819"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32" name="Google Shape;6732;p36"/>
            <p:cNvSpPr/>
            <p:nvPr/>
          </p:nvSpPr>
          <p:spPr>
            <a:xfrm>
              <a:off x="-1211875" y="3838375"/>
              <a:ext cx="33850" cy="28500"/>
            </a:xfrm>
            <a:custGeom>
              <a:avLst/>
              <a:gdLst/>
              <a:ahLst/>
              <a:cxnLst/>
              <a:rect l="l" t="t" r="r" b="b"/>
              <a:pathLst>
                <a:path w="1354" h="1140" extrusionOk="0">
                  <a:moveTo>
                    <a:pt x="994" y="0"/>
                  </a:moveTo>
                  <a:cubicBezTo>
                    <a:pt x="592" y="254"/>
                    <a:pt x="148" y="466"/>
                    <a:pt x="0" y="931"/>
                  </a:cubicBezTo>
                  <a:cubicBezTo>
                    <a:pt x="76" y="1071"/>
                    <a:pt x="113" y="1140"/>
                    <a:pt x="187" y="1140"/>
                  </a:cubicBezTo>
                  <a:cubicBezTo>
                    <a:pt x="258" y="1140"/>
                    <a:pt x="364" y="1076"/>
                    <a:pt x="571" y="952"/>
                  </a:cubicBezTo>
                  <a:cubicBezTo>
                    <a:pt x="762" y="656"/>
                    <a:pt x="1354" y="487"/>
                    <a:pt x="994"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33" name="Google Shape;6733;p36"/>
            <p:cNvSpPr/>
            <p:nvPr/>
          </p:nvSpPr>
          <p:spPr>
            <a:xfrm>
              <a:off x="-771325" y="3734850"/>
              <a:ext cx="38500" cy="23000"/>
            </a:xfrm>
            <a:custGeom>
              <a:avLst/>
              <a:gdLst/>
              <a:ahLst/>
              <a:cxnLst/>
              <a:rect l="l" t="t" r="r" b="b"/>
              <a:pathLst>
                <a:path w="1540" h="920" extrusionOk="0">
                  <a:moveTo>
                    <a:pt x="1165" y="1"/>
                  </a:moveTo>
                  <a:cubicBezTo>
                    <a:pt x="675" y="1"/>
                    <a:pt x="1" y="919"/>
                    <a:pt x="1080" y="919"/>
                  </a:cubicBezTo>
                  <a:cubicBezTo>
                    <a:pt x="1197" y="919"/>
                    <a:pt x="1336" y="908"/>
                    <a:pt x="1497" y="884"/>
                  </a:cubicBezTo>
                  <a:lnTo>
                    <a:pt x="1540" y="609"/>
                  </a:lnTo>
                  <a:cubicBezTo>
                    <a:pt x="1540" y="159"/>
                    <a:pt x="1368" y="1"/>
                    <a:pt x="1165"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34" name="Google Shape;6734;p36"/>
            <p:cNvSpPr/>
            <p:nvPr/>
          </p:nvSpPr>
          <p:spPr>
            <a:xfrm>
              <a:off x="-1220875" y="3861625"/>
              <a:ext cx="25950" cy="29125"/>
            </a:xfrm>
            <a:custGeom>
              <a:avLst/>
              <a:gdLst/>
              <a:ahLst/>
              <a:cxnLst/>
              <a:rect l="l" t="t" r="r" b="b"/>
              <a:pathLst>
                <a:path w="1038" h="1165" extrusionOk="0">
                  <a:moveTo>
                    <a:pt x="360" y="1"/>
                  </a:moveTo>
                  <a:cubicBezTo>
                    <a:pt x="149" y="85"/>
                    <a:pt x="22" y="276"/>
                    <a:pt x="1" y="487"/>
                  </a:cubicBezTo>
                  <a:cubicBezTo>
                    <a:pt x="276" y="572"/>
                    <a:pt x="445" y="868"/>
                    <a:pt x="403" y="1164"/>
                  </a:cubicBezTo>
                  <a:cubicBezTo>
                    <a:pt x="1037" y="1016"/>
                    <a:pt x="487" y="381"/>
                    <a:pt x="931" y="170"/>
                  </a:cubicBezTo>
                  <a:lnTo>
                    <a:pt x="931" y="22"/>
                  </a:lnTo>
                  <a:cubicBezTo>
                    <a:pt x="909" y="15"/>
                    <a:pt x="887" y="11"/>
                    <a:pt x="865" y="11"/>
                  </a:cubicBezTo>
                  <a:cubicBezTo>
                    <a:pt x="755" y="11"/>
                    <a:pt x="645" y="87"/>
                    <a:pt x="535" y="87"/>
                  </a:cubicBezTo>
                  <a:cubicBezTo>
                    <a:pt x="477" y="87"/>
                    <a:pt x="419" y="66"/>
                    <a:pt x="360"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35" name="Google Shape;6735;p36"/>
            <p:cNvSpPr/>
            <p:nvPr/>
          </p:nvSpPr>
          <p:spPr>
            <a:xfrm>
              <a:off x="-1411225" y="3896275"/>
              <a:ext cx="23300" cy="15350"/>
            </a:xfrm>
            <a:custGeom>
              <a:avLst/>
              <a:gdLst/>
              <a:ahLst/>
              <a:cxnLst/>
              <a:rect l="l" t="t" r="r" b="b"/>
              <a:pathLst>
                <a:path w="932" h="614" extrusionOk="0">
                  <a:moveTo>
                    <a:pt x="649" y="0"/>
                  </a:moveTo>
                  <a:cubicBezTo>
                    <a:pt x="410" y="0"/>
                    <a:pt x="184" y="218"/>
                    <a:pt x="1" y="370"/>
                  </a:cubicBezTo>
                  <a:lnTo>
                    <a:pt x="1" y="561"/>
                  </a:lnTo>
                  <a:cubicBezTo>
                    <a:pt x="137" y="595"/>
                    <a:pt x="262" y="613"/>
                    <a:pt x="374" y="613"/>
                  </a:cubicBezTo>
                  <a:cubicBezTo>
                    <a:pt x="680" y="613"/>
                    <a:pt x="885" y="473"/>
                    <a:pt x="932" y="116"/>
                  </a:cubicBezTo>
                  <a:cubicBezTo>
                    <a:pt x="837" y="33"/>
                    <a:pt x="742" y="0"/>
                    <a:pt x="649"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36" name="Google Shape;6736;p36"/>
            <p:cNvSpPr/>
            <p:nvPr/>
          </p:nvSpPr>
          <p:spPr>
            <a:xfrm>
              <a:off x="-788900" y="3743725"/>
              <a:ext cx="26375" cy="19075"/>
            </a:xfrm>
            <a:custGeom>
              <a:avLst/>
              <a:gdLst/>
              <a:ahLst/>
              <a:cxnLst/>
              <a:rect l="l" t="t" r="r" b="b"/>
              <a:pathLst>
                <a:path w="1055" h="763" extrusionOk="0">
                  <a:moveTo>
                    <a:pt x="889" y="1"/>
                  </a:moveTo>
                  <a:lnTo>
                    <a:pt x="889" y="1"/>
                  </a:lnTo>
                  <a:cubicBezTo>
                    <a:pt x="572" y="64"/>
                    <a:pt x="255" y="191"/>
                    <a:pt x="1" y="402"/>
                  </a:cubicBezTo>
                  <a:cubicBezTo>
                    <a:pt x="170" y="466"/>
                    <a:pt x="170" y="614"/>
                    <a:pt x="191" y="762"/>
                  </a:cubicBezTo>
                  <a:cubicBezTo>
                    <a:pt x="196" y="762"/>
                    <a:pt x="201" y="763"/>
                    <a:pt x="206" y="763"/>
                  </a:cubicBezTo>
                  <a:cubicBezTo>
                    <a:pt x="450" y="763"/>
                    <a:pt x="1055" y="290"/>
                    <a:pt x="889"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37" name="Google Shape;6737;p36"/>
            <p:cNvSpPr/>
            <p:nvPr/>
          </p:nvSpPr>
          <p:spPr>
            <a:xfrm>
              <a:off x="-761400" y="3741600"/>
              <a:ext cx="23825" cy="20050"/>
            </a:xfrm>
            <a:custGeom>
              <a:avLst/>
              <a:gdLst/>
              <a:ahLst/>
              <a:cxnLst/>
              <a:rect l="l" t="t" r="r" b="b"/>
              <a:pathLst>
                <a:path w="953" h="802" extrusionOk="0">
                  <a:moveTo>
                    <a:pt x="212" y="1"/>
                  </a:moveTo>
                  <a:lnTo>
                    <a:pt x="1" y="43"/>
                  </a:lnTo>
                  <a:cubicBezTo>
                    <a:pt x="32" y="422"/>
                    <a:pt x="64" y="802"/>
                    <a:pt x="439" y="802"/>
                  </a:cubicBezTo>
                  <a:cubicBezTo>
                    <a:pt x="566" y="802"/>
                    <a:pt x="733" y="758"/>
                    <a:pt x="952" y="657"/>
                  </a:cubicBezTo>
                  <a:cubicBezTo>
                    <a:pt x="635" y="487"/>
                    <a:pt x="106" y="509"/>
                    <a:pt x="212"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38" name="Google Shape;6738;p36"/>
            <p:cNvSpPr/>
            <p:nvPr/>
          </p:nvSpPr>
          <p:spPr>
            <a:xfrm>
              <a:off x="-752400" y="3729450"/>
              <a:ext cx="32275" cy="20650"/>
            </a:xfrm>
            <a:custGeom>
              <a:avLst/>
              <a:gdLst/>
              <a:ahLst/>
              <a:cxnLst/>
              <a:rect l="l" t="t" r="r" b="b"/>
              <a:pathLst>
                <a:path w="1291" h="826" extrusionOk="0">
                  <a:moveTo>
                    <a:pt x="381" y="0"/>
                  </a:moveTo>
                  <a:cubicBezTo>
                    <a:pt x="190" y="0"/>
                    <a:pt x="21" y="149"/>
                    <a:pt x="0" y="339"/>
                  </a:cubicBezTo>
                  <a:cubicBezTo>
                    <a:pt x="39" y="337"/>
                    <a:pt x="76" y="336"/>
                    <a:pt x="113" y="336"/>
                  </a:cubicBezTo>
                  <a:cubicBezTo>
                    <a:pt x="479" y="336"/>
                    <a:pt x="744" y="441"/>
                    <a:pt x="783" y="825"/>
                  </a:cubicBezTo>
                  <a:cubicBezTo>
                    <a:pt x="1290" y="318"/>
                    <a:pt x="529" y="275"/>
                    <a:pt x="381"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39" name="Google Shape;6739;p36"/>
            <p:cNvSpPr/>
            <p:nvPr/>
          </p:nvSpPr>
          <p:spPr>
            <a:xfrm>
              <a:off x="-1687225" y="3817225"/>
              <a:ext cx="15900" cy="16400"/>
            </a:xfrm>
            <a:custGeom>
              <a:avLst/>
              <a:gdLst/>
              <a:ahLst/>
              <a:cxnLst/>
              <a:rect l="l" t="t" r="r" b="b"/>
              <a:pathLst>
                <a:path w="636" h="656" extrusionOk="0">
                  <a:moveTo>
                    <a:pt x="635" y="0"/>
                  </a:moveTo>
                  <a:cubicBezTo>
                    <a:pt x="1" y="212"/>
                    <a:pt x="297" y="444"/>
                    <a:pt x="635" y="656"/>
                  </a:cubicBezTo>
                  <a:lnTo>
                    <a:pt x="635" y="0"/>
                  </a:ln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40" name="Google Shape;6740;p36"/>
            <p:cNvSpPr/>
            <p:nvPr/>
          </p:nvSpPr>
          <p:spPr>
            <a:xfrm>
              <a:off x="-2011875" y="3793675"/>
              <a:ext cx="15900" cy="15650"/>
            </a:xfrm>
            <a:custGeom>
              <a:avLst/>
              <a:gdLst/>
              <a:ahLst/>
              <a:cxnLst/>
              <a:rect l="l" t="t" r="r" b="b"/>
              <a:pathLst>
                <a:path w="636" h="626" extrusionOk="0">
                  <a:moveTo>
                    <a:pt x="209" y="1"/>
                  </a:moveTo>
                  <a:cubicBezTo>
                    <a:pt x="86" y="1"/>
                    <a:pt x="1" y="38"/>
                    <a:pt x="65" y="139"/>
                  </a:cubicBezTo>
                  <a:cubicBezTo>
                    <a:pt x="86" y="350"/>
                    <a:pt x="65" y="604"/>
                    <a:pt x="445" y="625"/>
                  </a:cubicBezTo>
                  <a:cubicBezTo>
                    <a:pt x="340" y="414"/>
                    <a:pt x="149" y="181"/>
                    <a:pt x="636" y="139"/>
                  </a:cubicBezTo>
                  <a:cubicBezTo>
                    <a:pt x="600" y="66"/>
                    <a:pt x="371" y="1"/>
                    <a:pt x="209"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41" name="Google Shape;6741;p36"/>
            <p:cNvSpPr/>
            <p:nvPr/>
          </p:nvSpPr>
          <p:spPr>
            <a:xfrm>
              <a:off x="-1358350" y="3914500"/>
              <a:ext cx="10075" cy="24350"/>
            </a:xfrm>
            <a:custGeom>
              <a:avLst/>
              <a:gdLst/>
              <a:ahLst/>
              <a:cxnLst/>
              <a:rect l="l" t="t" r="r" b="b"/>
              <a:pathLst>
                <a:path w="403" h="974" extrusionOk="0">
                  <a:moveTo>
                    <a:pt x="255" y="1"/>
                  </a:moveTo>
                  <a:lnTo>
                    <a:pt x="255" y="1"/>
                  </a:lnTo>
                  <a:cubicBezTo>
                    <a:pt x="1" y="297"/>
                    <a:pt x="170" y="635"/>
                    <a:pt x="128" y="974"/>
                  </a:cubicBezTo>
                  <a:cubicBezTo>
                    <a:pt x="403" y="656"/>
                    <a:pt x="255" y="318"/>
                    <a:pt x="255"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42" name="Google Shape;6742;p36"/>
            <p:cNvSpPr/>
            <p:nvPr/>
          </p:nvSpPr>
          <p:spPr>
            <a:xfrm>
              <a:off x="-1730575" y="4086875"/>
              <a:ext cx="7950" cy="25400"/>
            </a:xfrm>
            <a:custGeom>
              <a:avLst/>
              <a:gdLst/>
              <a:ahLst/>
              <a:cxnLst/>
              <a:rect l="l" t="t" r="r" b="b"/>
              <a:pathLst>
                <a:path w="318" h="1016" extrusionOk="0">
                  <a:moveTo>
                    <a:pt x="318" y="0"/>
                  </a:moveTo>
                  <a:cubicBezTo>
                    <a:pt x="1" y="170"/>
                    <a:pt x="254" y="445"/>
                    <a:pt x="149" y="656"/>
                  </a:cubicBezTo>
                  <a:lnTo>
                    <a:pt x="297" y="1016"/>
                  </a:lnTo>
                  <a:cubicBezTo>
                    <a:pt x="318" y="677"/>
                    <a:pt x="318" y="339"/>
                    <a:pt x="318"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43" name="Google Shape;6743;p36"/>
            <p:cNvSpPr/>
            <p:nvPr/>
          </p:nvSpPr>
          <p:spPr>
            <a:xfrm>
              <a:off x="-2407350" y="4106975"/>
              <a:ext cx="7425" cy="21175"/>
            </a:xfrm>
            <a:custGeom>
              <a:avLst/>
              <a:gdLst/>
              <a:ahLst/>
              <a:cxnLst/>
              <a:rect l="l" t="t" r="r" b="b"/>
              <a:pathLst>
                <a:path w="297" h="847" extrusionOk="0">
                  <a:moveTo>
                    <a:pt x="296" y="0"/>
                  </a:moveTo>
                  <a:lnTo>
                    <a:pt x="106" y="148"/>
                  </a:lnTo>
                  <a:cubicBezTo>
                    <a:pt x="148" y="381"/>
                    <a:pt x="0" y="656"/>
                    <a:pt x="254" y="846"/>
                  </a:cubicBezTo>
                  <a:cubicBezTo>
                    <a:pt x="275" y="550"/>
                    <a:pt x="275" y="275"/>
                    <a:pt x="296"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44" name="Google Shape;6744;p36"/>
            <p:cNvSpPr/>
            <p:nvPr/>
          </p:nvSpPr>
          <p:spPr>
            <a:xfrm>
              <a:off x="-2381450" y="4102725"/>
              <a:ext cx="34000" cy="20125"/>
            </a:xfrm>
            <a:custGeom>
              <a:avLst/>
              <a:gdLst/>
              <a:ahLst/>
              <a:cxnLst/>
              <a:rect l="l" t="t" r="r" b="b"/>
              <a:pathLst>
                <a:path w="1360" h="805" extrusionOk="0">
                  <a:moveTo>
                    <a:pt x="402" y="1"/>
                  </a:moveTo>
                  <a:cubicBezTo>
                    <a:pt x="198" y="1"/>
                    <a:pt x="7" y="163"/>
                    <a:pt x="1" y="635"/>
                  </a:cubicBezTo>
                  <a:lnTo>
                    <a:pt x="170" y="805"/>
                  </a:lnTo>
                  <a:cubicBezTo>
                    <a:pt x="1359" y="776"/>
                    <a:pt x="848" y="1"/>
                    <a:pt x="402"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45" name="Google Shape;6745;p36"/>
            <p:cNvSpPr/>
            <p:nvPr/>
          </p:nvSpPr>
          <p:spPr>
            <a:xfrm>
              <a:off x="-1025775" y="3585100"/>
              <a:ext cx="56600" cy="38700"/>
            </a:xfrm>
            <a:custGeom>
              <a:avLst/>
              <a:gdLst/>
              <a:ahLst/>
              <a:cxnLst/>
              <a:rect l="l" t="t" r="r" b="b"/>
              <a:pathLst>
                <a:path w="2264" h="1548" extrusionOk="0">
                  <a:moveTo>
                    <a:pt x="1312" y="1"/>
                  </a:moveTo>
                  <a:cubicBezTo>
                    <a:pt x="995" y="403"/>
                    <a:pt x="1" y="931"/>
                    <a:pt x="508" y="1481"/>
                  </a:cubicBezTo>
                  <a:cubicBezTo>
                    <a:pt x="588" y="1527"/>
                    <a:pt x="664" y="1547"/>
                    <a:pt x="739" y="1547"/>
                  </a:cubicBezTo>
                  <a:cubicBezTo>
                    <a:pt x="1142" y="1547"/>
                    <a:pt x="1487" y="962"/>
                    <a:pt x="1862" y="783"/>
                  </a:cubicBezTo>
                  <a:cubicBezTo>
                    <a:pt x="2264" y="233"/>
                    <a:pt x="1672" y="170"/>
                    <a:pt x="1312"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46" name="Google Shape;6746;p36"/>
            <p:cNvSpPr/>
            <p:nvPr/>
          </p:nvSpPr>
          <p:spPr>
            <a:xfrm>
              <a:off x="-1048500" y="3593025"/>
              <a:ext cx="32275" cy="32750"/>
            </a:xfrm>
            <a:custGeom>
              <a:avLst/>
              <a:gdLst/>
              <a:ahLst/>
              <a:cxnLst/>
              <a:rect l="l" t="t" r="r" b="b"/>
              <a:pathLst>
                <a:path w="1291" h="1310" extrusionOk="0">
                  <a:moveTo>
                    <a:pt x="931" y="1"/>
                  </a:moveTo>
                  <a:cubicBezTo>
                    <a:pt x="656" y="445"/>
                    <a:pt x="868" y="1164"/>
                    <a:pt x="0" y="1291"/>
                  </a:cubicBezTo>
                  <a:cubicBezTo>
                    <a:pt x="113" y="1303"/>
                    <a:pt x="212" y="1309"/>
                    <a:pt x="297" y="1309"/>
                  </a:cubicBezTo>
                  <a:cubicBezTo>
                    <a:pt x="1237" y="1309"/>
                    <a:pt x="651" y="602"/>
                    <a:pt x="1291"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47" name="Google Shape;6747;p36"/>
            <p:cNvSpPr/>
            <p:nvPr/>
          </p:nvSpPr>
          <p:spPr>
            <a:xfrm>
              <a:off x="-1034750" y="3661250"/>
              <a:ext cx="18525" cy="11650"/>
            </a:xfrm>
            <a:custGeom>
              <a:avLst/>
              <a:gdLst/>
              <a:ahLst/>
              <a:cxnLst/>
              <a:rect l="l" t="t" r="r" b="b"/>
              <a:pathLst>
                <a:path w="741" h="466" extrusionOk="0">
                  <a:moveTo>
                    <a:pt x="741" y="0"/>
                  </a:moveTo>
                  <a:cubicBezTo>
                    <a:pt x="423" y="0"/>
                    <a:pt x="148" y="191"/>
                    <a:pt x="0" y="466"/>
                  </a:cubicBezTo>
                  <a:cubicBezTo>
                    <a:pt x="339" y="423"/>
                    <a:pt x="677" y="381"/>
                    <a:pt x="741"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48" name="Google Shape;6748;p36"/>
            <p:cNvSpPr/>
            <p:nvPr/>
          </p:nvSpPr>
          <p:spPr>
            <a:xfrm>
              <a:off x="-1062775" y="3625300"/>
              <a:ext cx="14300" cy="19575"/>
            </a:xfrm>
            <a:custGeom>
              <a:avLst/>
              <a:gdLst/>
              <a:ahLst/>
              <a:cxnLst/>
              <a:rect l="l" t="t" r="r" b="b"/>
              <a:pathLst>
                <a:path w="572" h="783" extrusionOk="0">
                  <a:moveTo>
                    <a:pt x="571" y="0"/>
                  </a:moveTo>
                  <a:lnTo>
                    <a:pt x="571" y="0"/>
                  </a:lnTo>
                  <a:cubicBezTo>
                    <a:pt x="254" y="148"/>
                    <a:pt x="43" y="444"/>
                    <a:pt x="0" y="783"/>
                  </a:cubicBezTo>
                  <a:cubicBezTo>
                    <a:pt x="318" y="635"/>
                    <a:pt x="529" y="338"/>
                    <a:pt x="571"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49" name="Google Shape;6749;p36"/>
            <p:cNvSpPr/>
            <p:nvPr/>
          </p:nvSpPr>
          <p:spPr>
            <a:xfrm>
              <a:off x="-822725" y="3762225"/>
              <a:ext cx="85150" cy="50825"/>
            </a:xfrm>
            <a:custGeom>
              <a:avLst/>
              <a:gdLst/>
              <a:ahLst/>
              <a:cxnLst/>
              <a:rect l="l" t="t" r="r" b="b"/>
              <a:pathLst>
                <a:path w="3406" h="2033" extrusionOk="0">
                  <a:moveTo>
                    <a:pt x="1735" y="1"/>
                  </a:moveTo>
                  <a:cubicBezTo>
                    <a:pt x="1671" y="1"/>
                    <a:pt x="1608" y="1"/>
                    <a:pt x="1544" y="22"/>
                  </a:cubicBezTo>
                  <a:cubicBezTo>
                    <a:pt x="1312" y="614"/>
                    <a:pt x="931" y="1143"/>
                    <a:pt x="466" y="1566"/>
                  </a:cubicBezTo>
                  <a:cubicBezTo>
                    <a:pt x="318" y="1693"/>
                    <a:pt x="0" y="1777"/>
                    <a:pt x="191" y="1989"/>
                  </a:cubicBezTo>
                  <a:cubicBezTo>
                    <a:pt x="289" y="2019"/>
                    <a:pt x="384" y="2032"/>
                    <a:pt x="474" y="2032"/>
                  </a:cubicBezTo>
                  <a:cubicBezTo>
                    <a:pt x="1371" y="2032"/>
                    <a:pt x="1894" y="692"/>
                    <a:pt x="2996" y="692"/>
                  </a:cubicBezTo>
                  <a:cubicBezTo>
                    <a:pt x="3040" y="692"/>
                    <a:pt x="3084" y="694"/>
                    <a:pt x="3130" y="699"/>
                  </a:cubicBezTo>
                  <a:cubicBezTo>
                    <a:pt x="3384" y="699"/>
                    <a:pt x="3384" y="360"/>
                    <a:pt x="3405" y="149"/>
                  </a:cubicBezTo>
                  <a:lnTo>
                    <a:pt x="3405" y="149"/>
                  </a:lnTo>
                  <a:cubicBezTo>
                    <a:pt x="3072" y="322"/>
                    <a:pt x="2514" y="632"/>
                    <a:pt x="2133" y="632"/>
                  </a:cubicBezTo>
                  <a:cubicBezTo>
                    <a:pt x="1863" y="632"/>
                    <a:pt x="1682" y="475"/>
                    <a:pt x="1735"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50" name="Google Shape;6750;p36"/>
            <p:cNvSpPr/>
            <p:nvPr/>
          </p:nvSpPr>
          <p:spPr>
            <a:xfrm>
              <a:off x="-2451200" y="3912425"/>
              <a:ext cx="70300" cy="49250"/>
            </a:xfrm>
            <a:custGeom>
              <a:avLst/>
              <a:gdLst/>
              <a:ahLst/>
              <a:cxnLst/>
              <a:rect l="l" t="t" r="r" b="b"/>
              <a:pathLst>
                <a:path w="2812" h="1970" extrusionOk="0">
                  <a:moveTo>
                    <a:pt x="668" y="0"/>
                  </a:moveTo>
                  <a:cubicBezTo>
                    <a:pt x="0" y="0"/>
                    <a:pt x="860" y="606"/>
                    <a:pt x="485" y="1247"/>
                  </a:cubicBezTo>
                  <a:cubicBezTo>
                    <a:pt x="633" y="1522"/>
                    <a:pt x="422" y="1881"/>
                    <a:pt x="845" y="1945"/>
                  </a:cubicBezTo>
                  <a:cubicBezTo>
                    <a:pt x="927" y="1960"/>
                    <a:pt x="1009" y="1969"/>
                    <a:pt x="1087" y="1969"/>
                  </a:cubicBezTo>
                  <a:cubicBezTo>
                    <a:pt x="1335" y="1969"/>
                    <a:pt x="1552" y="1879"/>
                    <a:pt x="1649" y="1606"/>
                  </a:cubicBezTo>
                  <a:cubicBezTo>
                    <a:pt x="2008" y="1099"/>
                    <a:pt x="2812" y="845"/>
                    <a:pt x="2072" y="253"/>
                  </a:cubicBezTo>
                  <a:cubicBezTo>
                    <a:pt x="1331" y="76"/>
                    <a:pt x="904" y="0"/>
                    <a:pt x="668"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51" name="Google Shape;6751;p36"/>
            <p:cNvSpPr/>
            <p:nvPr/>
          </p:nvSpPr>
          <p:spPr>
            <a:xfrm>
              <a:off x="-1211350" y="3866225"/>
              <a:ext cx="37025" cy="40175"/>
            </a:xfrm>
            <a:custGeom>
              <a:avLst/>
              <a:gdLst/>
              <a:ahLst/>
              <a:cxnLst/>
              <a:rect l="l" t="t" r="r" b="b"/>
              <a:pathLst>
                <a:path w="1481" h="1607" extrusionOk="0">
                  <a:moveTo>
                    <a:pt x="639" y="1"/>
                  </a:moveTo>
                  <a:cubicBezTo>
                    <a:pt x="52" y="1"/>
                    <a:pt x="322" y="719"/>
                    <a:pt x="0" y="980"/>
                  </a:cubicBezTo>
                  <a:cubicBezTo>
                    <a:pt x="0" y="1170"/>
                    <a:pt x="0" y="1382"/>
                    <a:pt x="0" y="1593"/>
                  </a:cubicBezTo>
                  <a:cubicBezTo>
                    <a:pt x="64" y="1602"/>
                    <a:pt x="126" y="1607"/>
                    <a:pt x="186" y="1607"/>
                  </a:cubicBezTo>
                  <a:cubicBezTo>
                    <a:pt x="684" y="1607"/>
                    <a:pt x="1066" y="1317"/>
                    <a:pt x="1481" y="1128"/>
                  </a:cubicBezTo>
                  <a:cubicBezTo>
                    <a:pt x="614" y="959"/>
                    <a:pt x="381" y="599"/>
                    <a:pt x="741" y="7"/>
                  </a:cubicBezTo>
                  <a:cubicBezTo>
                    <a:pt x="704" y="3"/>
                    <a:pt x="670" y="1"/>
                    <a:pt x="639"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52" name="Google Shape;6752;p36"/>
            <p:cNvSpPr/>
            <p:nvPr/>
          </p:nvSpPr>
          <p:spPr>
            <a:xfrm>
              <a:off x="-1616475" y="3809175"/>
              <a:ext cx="24450" cy="8600"/>
            </a:xfrm>
            <a:custGeom>
              <a:avLst/>
              <a:gdLst/>
              <a:ahLst/>
              <a:cxnLst/>
              <a:rect l="l" t="t" r="r" b="b"/>
              <a:pathLst>
                <a:path w="978" h="344" extrusionOk="0">
                  <a:moveTo>
                    <a:pt x="682" y="0"/>
                  </a:moveTo>
                  <a:cubicBezTo>
                    <a:pt x="426" y="0"/>
                    <a:pt x="0" y="69"/>
                    <a:pt x="238" y="343"/>
                  </a:cubicBezTo>
                  <a:cubicBezTo>
                    <a:pt x="555" y="343"/>
                    <a:pt x="830" y="301"/>
                    <a:pt x="978" y="5"/>
                  </a:cubicBezTo>
                  <a:lnTo>
                    <a:pt x="787" y="5"/>
                  </a:lnTo>
                  <a:cubicBezTo>
                    <a:pt x="759" y="2"/>
                    <a:pt x="723" y="0"/>
                    <a:pt x="682"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53" name="Google Shape;6753;p36"/>
            <p:cNvSpPr/>
            <p:nvPr/>
          </p:nvSpPr>
          <p:spPr>
            <a:xfrm>
              <a:off x="-1698850" y="4050400"/>
              <a:ext cx="28050" cy="32275"/>
            </a:xfrm>
            <a:custGeom>
              <a:avLst/>
              <a:gdLst/>
              <a:ahLst/>
              <a:cxnLst/>
              <a:rect l="l" t="t" r="r" b="b"/>
              <a:pathLst>
                <a:path w="1122" h="1291" extrusionOk="0">
                  <a:moveTo>
                    <a:pt x="1122" y="0"/>
                  </a:moveTo>
                  <a:lnTo>
                    <a:pt x="1122" y="0"/>
                  </a:lnTo>
                  <a:cubicBezTo>
                    <a:pt x="170" y="64"/>
                    <a:pt x="297" y="825"/>
                    <a:pt x="1" y="1290"/>
                  </a:cubicBezTo>
                  <a:cubicBezTo>
                    <a:pt x="614" y="1036"/>
                    <a:pt x="825" y="508"/>
                    <a:pt x="1122"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54" name="Google Shape;6754;p36"/>
            <p:cNvSpPr/>
            <p:nvPr/>
          </p:nvSpPr>
          <p:spPr>
            <a:xfrm>
              <a:off x="-1718400" y="4083175"/>
              <a:ext cx="19575" cy="23825"/>
            </a:xfrm>
            <a:custGeom>
              <a:avLst/>
              <a:gdLst/>
              <a:ahLst/>
              <a:cxnLst/>
              <a:rect l="l" t="t" r="r" b="b"/>
              <a:pathLst>
                <a:path w="783" h="953" extrusionOk="0">
                  <a:moveTo>
                    <a:pt x="613" y="0"/>
                  </a:moveTo>
                  <a:cubicBezTo>
                    <a:pt x="254" y="381"/>
                    <a:pt x="0" y="741"/>
                    <a:pt x="783" y="952"/>
                  </a:cubicBezTo>
                  <a:cubicBezTo>
                    <a:pt x="783" y="635"/>
                    <a:pt x="783" y="318"/>
                    <a:pt x="783"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55" name="Google Shape;6755;p36"/>
            <p:cNvSpPr/>
            <p:nvPr/>
          </p:nvSpPr>
          <p:spPr>
            <a:xfrm>
              <a:off x="-1196025" y="4057500"/>
              <a:ext cx="44975" cy="32750"/>
            </a:xfrm>
            <a:custGeom>
              <a:avLst/>
              <a:gdLst/>
              <a:ahLst/>
              <a:cxnLst/>
              <a:rect l="l" t="t" r="r" b="b"/>
              <a:pathLst>
                <a:path w="1799" h="1310" extrusionOk="0">
                  <a:moveTo>
                    <a:pt x="1125" y="0"/>
                  </a:moveTo>
                  <a:cubicBezTo>
                    <a:pt x="1086" y="0"/>
                    <a:pt x="1049" y="15"/>
                    <a:pt x="1016" y="54"/>
                  </a:cubicBezTo>
                  <a:cubicBezTo>
                    <a:pt x="868" y="393"/>
                    <a:pt x="1" y="1070"/>
                    <a:pt x="508" y="1302"/>
                  </a:cubicBezTo>
                  <a:cubicBezTo>
                    <a:pt x="550" y="1307"/>
                    <a:pt x="589" y="1309"/>
                    <a:pt x="627" y="1309"/>
                  </a:cubicBezTo>
                  <a:cubicBezTo>
                    <a:pt x="1094" y="1309"/>
                    <a:pt x="1315" y="964"/>
                    <a:pt x="1608" y="710"/>
                  </a:cubicBezTo>
                  <a:cubicBezTo>
                    <a:pt x="1608" y="499"/>
                    <a:pt x="1798" y="245"/>
                    <a:pt x="1397" y="118"/>
                  </a:cubicBezTo>
                  <a:cubicBezTo>
                    <a:pt x="1309" y="74"/>
                    <a:pt x="1211" y="0"/>
                    <a:pt x="1125"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56" name="Google Shape;6756;p36"/>
            <p:cNvSpPr/>
            <p:nvPr/>
          </p:nvSpPr>
          <p:spPr>
            <a:xfrm>
              <a:off x="-2024025" y="3873275"/>
              <a:ext cx="18525" cy="32275"/>
            </a:xfrm>
            <a:custGeom>
              <a:avLst/>
              <a:gdLst/>
              <a:ahLst/>
              <a:cxnLst/>
              <a:rect l="l" t="t" r="r" b="b"/>
              <a:pathLst>
                <a:path w="741" h="1291" extrusionOk="0">
                  <a:moveTo>
                    <a:pt x="741" y="0"/>
                  </a:moveTo>
                  <a:lnTo>
                    <a:pt x="741" y="0"/>
                  </a:lnTo>
                  <a:cubicBezTo>
                    <a:pt x="360" y="338"/>
                    <a:pt x="85" y="783"/>
                    <a:pt x="1" y="1290"/>
                  </a:cubicBezTo>
                  <a:lnTo>
                    <a:pt x="572" y="1290"/>
                  </a:lnTo>
                  <a:cubicBezTo>
                    <a:pt x="466" y="846"/>
                    <a:pt x="741" y="444"/>
                    <a:pt x="741"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57" name="Google Shape;6757;p36"/>
            <p:cNvSpPr/>
            <p:nvPr/>
          </p:nvSpPr>
          <p:spPr>
            <a:xfrm>
              <a:off x="-1996000" y="3841550"/>
              <a:ext cx="14300" cy="19575"/>
            </a:xfrm>
            <a:custGeom>
              <a:avLst/>
              <a:gdLst/>
              <a:ahLst/>
              <a:cxnLst/>
              <a:rect l="l" t="t" r="r" b="b"/>
              <a:pathLst>
                <a:path w="572" h="783" extrusionOk="0">
                  <a:moveTo>
                    <a:pt x="170" y="0"/>
                  </a:moveTo>
                  <a:cubicBezTo>
                    <a:pt x="212" y="275"/>
                    <a:pt x="149" y="550"/>
                    <a:pt x="1" y="783"/>
                  </a:cubicBezTo>
                  <a:cubicBezTo>
                    <a:pt x="572" y="613"/>
                    <a:pt x="445" y="317"/>
                    <a:pt x="170"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58" name="Google Shape;6758;p36"/>
            <p:cNvSpPr/>
            <p:nvPr/>
          </p:nvSpPr>
          <p:spPr>
            <a:xfrm>
              <a:off x="-1996000" y="3813000"/>
              <a:ext cx="14300" cy="12175"/>
            </a:xfrm>
            <a:custGeom>
              <a:avLst/>
              <a:gdLst/>
              <a:ahLst/>
              <a:cxnLst/>
              <a:rect l="l" t="t" r="r" b="b"/>
              <a:pathLst>
                <a:path w="572" h="487" extrusionOk="0">
                  <a:moveTo>
                    <a:pt x="1" y="0"/>
                  </a:moveTo>
                  <a:lnTo>
                    <a:pt x="1" y="487"/>
                  </a:lnTo>
                  <a:cubicBezTo>
                    <a:pt x="276" y="317"/>
                    <a:pt x="572" y="169"/>
                    <a:pt x="1"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59" name="Google Shape;6759;p36"/>
            <p:cNvSpPr/>
            <p:nvPr/>
          </p:nvSpPr>
          <p:spPr>
            <a:xfrm>
              <a:off x="-2718775" y="4110675"/>
              <a:ext cx="26450" cy="19575"/>
            </a:xfrm>
            <a:custGeom>
              <a:avLst/>
              <a:gdLst/>
              <a:ahLst/>
              <a:cxnLst/>
              <a:rect l="l" t="t" r="r" b="b"/>
              <a:pathLst>
                <a:path w="1058" h="783" extrusionOk="0">
                  <a:moveTo>
                    <a:pt x="1058" y="0"/>
                  </a:moveTo>
                  <a:lnTo>
                    <a:pt x="487" y="148"/>
                  </a:lnTo>
                  <a:cubicBezTo>
                    <a:pt x="0" y="254"/>
                    <a:pt x="127" y="550"/>
                    <a:pt x="296" y="783"/>
                  </a:cubicBezTo>
                  <a:cubicBezTo>
                    <a:pt x="508" y="487"/>
                    <a:pt x="952" y="360"/>
                    <a:pt x="1058"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60" name="Google Shape;6760;p36"/>
            <p:cNvSpPr/>
            <p:nvPr/>
          </p:nvSpPr>
          <p:spPr>
            <a:xfrm>
              <a:off x="-2279400" y="3740550"/>
              <a:ext cx="28050" cy="20800"/>
            </a:xfrm>
            <a:custGeom>
              <a:avLst/>
              <a:gdLst/>
              <a:ahLst/>
              <a:cxnLst/>
              <a:rect l="l" t="t" r="r" b="b"/>
              <a:pathLst>
                <a:path w="1122" h="832" extrusionOk="0">
                  <a:moveTo>
                    <a:pt x="1121" y="1"/>
                  </a:moveTo>
                  <a:lnTo>
                    <a:pt x="1121" y="1"/>
                  </a:lnTo>
                  <a:cubicBezTo>
                    <a:pt x="572" y="85"/>
                    <a:pt x="318" y="466"/>
                    <a:pt x="1" y="804"/>
                  </a:cubicBezTo>
                  <a:cubicBezTo>
                    <a:pt x="98" y="823"/>
                    <a:pt x="186" y="831"/>
                    <a:pt x="265" y="831"/>
                  </a:cubicBezTo>
                  <a:cubicBezTo>
                    <a:pt x="821" y="831"/>
                    <a:pt x="955" y="408"/>
                    <a:pt x="1121"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61" name="Google Shape;6761;p36"/>
            <p:cNvSpPr/>
            <p:nvPr/>
          </p:nvSpPr>
          <p:spPr>
            <a:xfrm>
              <a:off x="-1650200" y="3781800"/>
              <a:ext cx="57650" cy="58225"/>
            </a:xfrm>
            <a:custGeom>
              <a:avLst/>
              <a:gdLst/>
              <a:ahLst/>
              <a:cxnLst/>
              <a:rect l="l" t="t" r="r" b="b"/>
              <a:pathLst>
                <a:path w="2306" h="2329" extrusionOk="0">
                  <a:moveTo>
                    <a:pt x="1587" y="0"/>
                  </a:moveTo>
                  <a:cubicBezTo>
                    <a:pt x="1333" y="254"/>
                    <a:pt x="1227" y="614"/>
                    <a:pt x="846" y="783"/>
                  </a:cubicBezTo>
                  <a:cubicBezTo>
                    <a:pt x="593" y="1037"/>
                    <a:pt x="931" y="1460"/>
                    <a:pt x="466" y="1692"/>
                  </a:cubicBezTo>
                  <a:cubicBezTo>
                    <a:pt x="275" y="1777"/>
                    <a:pt x="0" y="2073"/>
                    <a:pt x="360" y="2263"/>
                  </a:cubicBezTo>
                  <a:cubicBezTo>
                    <a:pt x="440" y="2309"/>
                    <a:pt x="518" y="2328"/>
                    <a:pt x="594" y="2328"/>
                  </a:cubicBezTo>
                  <a:cubicBezTo>
                    <a:pt x="801" y="2328"/>
                    <a:pt x="994" y="2185"/>
                    <a:pt x="1164" y="2031"/>
                  </a:cubicBezTo>
                  <a:cubicBezTo>
                    <a:pt x="1375" y="1650"/>
                    <a:pt x="1269" y="1354"/>
                    <a:pt x="1777" y="1121"/>
                  </a:cubicBezTo>
                  <a:cubicBezTo>
                    <a:pt x="2136" y="677"/>
                    <a:pt x="2306" y="275"/>
                    <a:pt x="1587"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62" name="Google Shape;6762;p36"/>
            <p:cNvSpPr/>
            <p:nvPr/>
          </p:nvSpPr>
          <p:spPr>
            <a:xfrm>
              <a:off x="-1660175" y="3801025"/>
              <a:ext cx="49650" cy="40725"/>
            </a:xfrm>
            <a:custGeom>
              <a:avLst/>
              <a:gdLst/>
              <a:ahLst/>
              <a:cxnLst/>
              <a:rect l="l" t="t" r="r" b="b"/>
              <a:pathLst>
                <a:path w="1986" h="1629" extrusionOk="0">
                  <a:moveTo>
                    <a:pt x="1024" y="1"/>
                  </a:moveTo>
                  <a:cubicBezTo>
                    <a:pt x="1" y="1"/>
                    <a:pt x="1139" y="1040"/>
                    <a:pt x="463" y="1219"/>
                  </a:cubicBezTo>
                  <a:cubicBezTo>
                    <a:pt x="173" y="1432"/>
                    <a:pt x="554" y="1627"/>
                    <a:pt x="831" y="1627"/>
                  </a:cubicBezTo>
                  <a:cubicBezTo>
                    <a:pt x="858" y="1627"/>
                    <a:pt x="883" y="1625"/>
                    <a:pt x="907" y="1621"/>
                  </a:cubicBezTo>
                  <a:cubicBezTo>
                    <a:pt x="955" y="1626"/>
                    <a:pt x="1000" y="1629"/>
                    <a:pt x="1042" y="1629"/>
                  </a:cubicBezTo>
                  <a:cubicBezTo>
                    <a:pt x="1709" y="1629"/>
                    <a:pt x="1707" y="1027"/>
                    <a:pt x="1986" y="669"/>
                  </a:cubicBezTo>
                  <a:lnTo>
                    <a:pt x="1986" y="500"/>
                  </a:lnTo>
                  <a:cubicBezTo>
                    <a:pt x="1436" y="543"/>
                    <a:pt x="1711" y="1050"/>
                    <a:pt x="1415" y="1240"/>
                  </a:cubicBezTo>
                  <a:cubicBezTo>
                    <a:pt x="1285" y="1321"/>
                    <a:pt x="1156" y="1452"/>
                    <a:pt x="1007" y="1452"/>
                  </a:cubicBezTo>
                  <a:cubicBezTo>
                    <a:pt x="962" y="1452"/>
                    <a:pt x="914" y="1439"/>
                    <a:pt x="865" y="1410"/>
                  </a:cubicBezTo>
                  <a:cubicBezTo>
                    <a:pt x="421" y="1114"/>
                    <a:pt x="1563" y="775"/>
                    <a:pt x="1245" y="14"/>
                  </a:cubicBezTo>
                  <a:cubicBezTo>
                    <a:pt x="1162" y="5"/>
                    <a:pt x="1089" y="1"/>
                    <a:pt x="1024"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63" name="Google Shape;6763;p36"/>
            <p:cNvSpPr/>
            <p:nvPr/>
          </p:nvSpPr>
          <p:spPr>
            <a:xfrm>
              <a:off x="-2762675" y="4069950"/>
              <a:ext cx="75125" cy="74000"/>
            </a:xfrm>
            <a:custGeom>
              <a:avLst/>
              <a:gdLst/>
              <a:ahLst/>
              <a:cxnLst/>
              <a:rect l="l" t="t" r="r" b="b"/>
              <a:pathLst>
                <a:path w="3005" h="2960" extrusionOk="0">
                  <a:moveTo>
                    <a:pt x="2243" y="1"/>
                  </a:moveTo>
                  <a:cubicBezTo>
                    <a:pt x="1355" y="149"/>
                    <a:pt x="1355" y="1016"/>
                    <a:pt x="741" y="1375"/>
                  </a:cubicBezTo>
                  <a:cubicBezTo>
                    <a:pt x="1" y="1841"/>
                    <a:pt x="149" y="2348"/>
                    <a:pt x="572" y="2898"/>
                  </a:cubicBezTo>
                  <a:cubicBezTo>
                    <a:pt x="674" y="2941"/>
                    <a:pt x="765" y="2960"/>
                    <a:pt x="848" y="2960"/>
                  </a:cubicBezTo>
                  <a:cubicBezTo>
                    <a:pt x="1309" y="2960"/>
                    <a:pt x="1509" y="2387"/>
                    <a:pt x="1970" y="2387"/>
                  </a:cubicBezTo>
                  <a:cubicBezTo>
                    <a:pt x="1990" y="2387"/>
                    <a:pt x="2010" y="2388"/>
                    <a:pt x="2031" y="2390"/>
                  </a:cubicBezTo>
                  <a:cubicBezTo>
                    <a:pt x="2095" y="2179"/>
                    <a:pt x="1968" y="1925"/>
                    <a:pt x="2243" y="1777"/>
                  </a:cubicBezTo>
                  <a:cubicBezTo>
                    <a:pt x="2602" y="1460"/>
                    <a:pt x="2962" y="1143"/>
                    <a:pt x="3004" y="656"/>
                  </a:cubicBezTo>
                  <a:lnTo>
                    <a:pt x="3004" y="656"/>
                  </a:lnTo>
                  <a:cubicBezTo>
                    <a:pt x="2793" y="677"/>
                    <a:pt x="2518" y="614"/>
                    <a:pt x="2475" y="868"/>
                  </a:cubicBezTo>
                  <a:cubicBezTo>
                    <a:pt x="2370" y="1375"/>
                    <a:pt x="1799" y="1629"/>
                    <a:pt x="1672" y="2116"/>
                  </a:cubicBezTo>
                  <a:cubicBezTo>
                    <a:pt x="1619" y="2290"/>
                    <a:pt x="1466" y="2407"/>
                    <a:pt x="1296" y="2407"/>
                  </a:cubicBezTo>
                  <a:cubicBezTo>
                    <a:pt x="1259" y="2407"/>
                    <a:pt x="1222" y="2402"/>
                    <a:pt x="1185" y="2390"/>
                  </a:cubicBezTo>
                  <a:cubicBezTo>
                    <a:pt x="614" y="2094"/>
                    <a:pt x="1926" y="381"/>
                    <a:pt x="2243"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64" name="Google Shape;6764;p36"/>
            <p:cNvSpPr/>
            <p:nvPr/>
          </p:nvSpPr>
          <p:spPr>
            <a:xfrm>
              <a:off x="-1383200" y="3907100"/>
              <a:ext cx="28025" cy="43550"/>
            </a:xfrm>
            <a:custGeom>
              <a:avLst/>
              <a:gdLst/>
              <a:ahLst/>
              <a:cxnLst/>
              <a:rect l="l" t="t" r="r" b="b"/>
              <a:pathLst>
                <a:path w="1121" h="1742" extrusionOk="0">
                  <a:moveTo>
                    <a:pt x="572" y="1"/>
                  </a:moveTo>
                  <a:lnTo>
                    <a:pt x="572" y="1"/>
                  </a:lnTo>
                  <a:cubicBezTo>
                    <a:pt x="1" y="508"/>
                    <a:pt x="762" y="1312"/>
                    <a:pt x="1" y="1735"/>
                  </a:cubicBezTo>
                  <a:cubicBezTo>
                    <a:pt x="53" y="1739"/>
                    <a:pt x="101" y="1742"/>
                    <a:pt x="145" y="1742"/>
                  </a:cubicBezTo>
                  <a:cubicBezTo>
                    <a:pt x="1120" y="1742"/>
                    <a:pt x="430" y="668"/>
                    <a:pt x="572"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65" name="Google Shape;6765;p36"/>
            <p:cNvSpPr/>
            <p:nvPr/>
          </p:nvSpPr>
          <p:spPr>
            <a:xfrm>
              <a:off x="-2303725" y="3678675"/>
              <a:ext cx="51850" cy="80275"/>
            </a:xfrm>
            <a:custGeom>
              <a:avLst/>
              <a:gdLst/>
              <a:ahLst/>
              <a:cxnLst/>
              <a:rect l="l" t="t" r="r" b="b"/>
              <a:pathLst>
                <a:path w="2074" h="3211" extrusionOk="0">
                  <a:moveTo>
                    <a:pt x="1351" y="0"/>
                  </a:moveTo>
                  <a:cubicBezTo>
                    <a:pt x="747" y="0"/>
                    <a:pt x="985" y="1549"/>
                    <a:pt x="233" y="1841"/>
                  </a:cubicBezTo>
                  <a:cubicBezTo>
                    <a:pt x="1" y="2137"/>
                    <a:pt x="297" y="2497"/>
                    <a:pt x="64" y="2793"/>
                  </a:cubicBezTo>
                  <a:cubicBezTo>
                    <a:pt x="144" y="3105"/>
                    <a:pt x="251" y="3210"/>
                    <a:pt x="373" y="3210"/>
                  </a:cubicBezTo>
                  <a:cubicBezTo>
                    <a:pt x="540" y="3210"/>
                    <a:pt x="736" y="3012"/>
                    <a:pt x="931" y="2877"/>
                  </a:cubicBezTo>
                  <a:cubicBezTo>
                    <a:pt x="1777" y="2306"/>
                    <a:pt x="1354" y="1312"/>
                    <a:pt x="1946" y="636"/>
                  </a:cubicBezTo>
                  <a:cubicBezTo>
                    <a:pt x="2073" y="488"/>
                    <a:pt x="1650" y="65"/>
                    <a:pt x="1375" y="1"/>
                  </a:cubicBezTo>
                  <a:cubicBezTo>
                    <a:pt x="1367" y="1"/>
                    <a:pt x="1359" y="0"/>
                    <a:pt x="1351"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66" name="Google Shape;6766;p36"/>
            <p:cNvSpPr/>
            <p:nvPr/>
          </p:nvSpPr>
          <p:spPr>
            <a:xfrm>
              <a:off x="-1471500" y="3938150"/>
              <a:ext cx="71350" cy="53100"/>
            </a:xfrm>
            <a:custGeom>
              <a:avLst/>
              <a:gdLst/>
              <a:ahLst/>
              <a:cxnLst/>
              <a:rect l="l" t="t" r="r" b="b"/>
              <a:pathLst>
                <a:path w="2854" h="2124" extrusionOk="0">
                  <a:moveTo>
                    <a:pt x="2313" y="0"/>
                  </a:moveTo>
                  <a:cubicBezTo>
                    <a:pt x="2282" y="0"/>
                    <a:pt x="2252" y="2"/>
                    <a:pt x="2222" y="6"/>
                  </a:cubicBezTo>
                  <a:cubicBezTo>
                    <a:pt x="2010" y="154"/>
                    <a:pt x="1629" y="28"/>
                    <a:pt x="1481" y="345"/>
                  </a:cubicBezTo>
                  <a:cubicBezTo>
                    <a:pt x="1418" y="852"/>
                    <a:pt x="1016" y="1275"/>
                    <a:pt x="487" y="1360"/>
                  </a:cubicBezTo>
                  <a:cubicBezTo>
                    <a:pt x="234" y="1423"/>
                    <a:pt x="1" y="1614"/>
                    <a:pt x="43" y="1889"/>
                  </a:cubicBezTo>
                  <a:cubicBezTo>
                    <a:pt x="128" y="2078"/>
                    <a:pt x="315" y="2123"/>
                    <a:pt x="529" y="2123"/>
                  </a:cubicBezTo>
                  <a:cubicBezTo>
                    <a:pt x="727" y="2123"/>
                    <a:pt x="950" y="2084"/>
                    <a:pt x="1137" y="2084"/>
                  </a:cubicBezTo>
                  <a:cubicBezTo>
                    <a:pt x="1200" y="2084"/>
                    <a:pt x="1259" y="2088"/>
                    <a:pt x="1312" y="2100"/>
                  </a:cubicBezTo>
                  <a:lnTo>
                    <a:pt x="1672" y="1804"/>
                  </a:lnTo>
                  <a:cubicBezTo>
                    <a:pt x="1756" y="1149"/>
                    <a:pt x="2031" y="620"/>
                    <a:pt x="2835" y="429"/>
                  </a:cubicBezTo>
                  <a:cubicBezTo>
                    <a:pt x="2854" y="164"/>
                    <a:pt x="2583" y="0"/>
                    <a:pt x="2313"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67" name="Google Shape;6767;p36"/>
            <p:cNvSpPr/>
            <p:nvPr/>
          </p:nvSpPr>
          <p:spPr>
            <a:xfrm>
              <a:off x="-1433425" y="3921275"/>
              <a:ext cx="58625" cy="61450"/>
            </a:xfrm>
            <a:custGeom>
              <a:avLst/>
              <a:gdLst/>
              <a:ahLst/>
              <a:cxnLst/>
              <a:rect l="l" t="t" r="r" b="b"/>
              <a:pathLst>
                <a:path w="2345" h="2458" extrusionOk="0">
                  <a:moveTo>
                    <a:pt x="1700" y="0"/>
                  </a:moveTo>
                  <a:cubicBezTo>
                    <a:pt x="1581" y="0"/>
                    <a:pt x="1477" y="56"/>
                    <a:pt x="1439" y="195"/>
                  </a:cubicBezTo>
                  <a:cubicBezTo>
                    <a:pt x="1714" y="512"/>
                    <a:pt x="1312" y="745"/>
                    <a:pt x="1270" y="999"/>
                  </a:cubicBezTo>
                  <a:cubicBezTo>
                    <a:pt x="297" y="1147"/>
                    <a:pt x="1" y="1675"/>
                    <a:pt x="149" y="2458"/>
                  </a:cubicBezTo>
                  <a:cubicBezTo>
                    <a:pt x="614" y="1189"/>
                    <a:pt x="1460" y="1570"/>
                    <a:pt x="2137" y="576"/>
                  </a:cubicBezTo>
                  <a:cubicBezTo>
                    <a:pt x="2344" y="309"/>
                    <a:pt x="1980" y="0"/>
                    <a:pt x="1700"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68" name="Google Shape;6768;p36"/>
            <p:cNvSpPr/>
            <p:nvPr/>
          </p:nvSpPr>
          <p:spPr>
            <a:xfrm>
              <a:off x="-1411225" y="3926025"/>
              <a:ext cx="35250" cy="20225"/>
            </a:xfrm>
            <a:custGeom>
              <a:avLst/>
              <a:gdLst/>
              <a:ahLst/>
              <a:cxnLst/>
              <a:rect l="l" t="t" r="r" b="b"/>
              <a:pathLst>
                <a:path w="1410" h="809" extrusionOk="0">
                  <a:moveTo>
                    <a:pt x="661" y="1"/>
                  </a:moveTo>
                  <a:cubicBezTo>
                    <a:pt x="627" y="1"/>
                    <a:pt x="590" y="2"/>
                    <a:pt x="551" y="5"/>
                  </a:cubicBezTo>
                  <a:lnTo>
                    <a:pt x="382" y="5"/>
                  </a:lnTo>
                  <a:lnTo>
                    <a:pt x="1" y="491"/>
                  </a:lnTo>
                  <a:cubicBezTo>
                    <a:pt x="64" y="639"/>
                    <a:pt x="212" y="766"/>
                    <a:pt x="382" y="809"/>
                  </a:cubicBezTo>
                  <a:cubicBezTo>
                    <a:pt x="847" y="647"/>
                    <a:pt x="1409" y="1"/>
                    <a:pt x="661"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69" name="Google Shape;6769;p36"/>
            <p:cNvSpPr/>
            <p:nvPr/>
          </p:nvSpPr>
          <p:spPr>
            <a:xfrm>
              <a:off x="-2803900" y="3810875"/>
              <a:ext cx="39900" cy="45625"/>
            </a:xfrm>
            <a:custGeom>
              <a:avLst/>
              <a:gdLst/>
              <a:ahLst/>
              <a:cxnLst/>
              <a:rect l="l" t="t" r="r" b="b"/>
              <a:pathLst>
                <a:path w="1596" h="1825" extrusionOk="0">
                  <a:moveTo>
                    <a:pt x="741" y="0"/>
                  </a:moveTo>
                  <a:lnTo>
                    <a:pt x="191" y="1037"/>
                  </a:lnTo>
                  <a:cubicBezTo>
                    <a:pt x="64" y="1037"/>
                    <a:pt x="64" y="1143"/>
                    <a:pt x="0" y="1185"/>
                  </a:cubicBezTo>
                  <a:lnTo>
                    <a:pt x="0" y="1671"/>
                  </a:lnTo>
                  <a:cubicBezTo>
                    <a:pt x="157" y="1778"/>
                    <a:pt x="308" y="1824"/>
                    <a:pt x="447" y="1824"/>
                  </a:cubicBezTo>
                  <a:cubicBezTo>
                    <a:pt x="1190" y="1824"/>
                    <a:pt x="1596" y="499"/>
                    <a:pt x="741"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70" name="Google Shape;6770;p36"/>
            <p:cNvSpPr/>
            <p:nvPr/>
          </p:nvSpPr>
          <p:spPr>
            <a:xfrm>
              <a:off x="-2810250" y="3804525"/>
              <a:ext cx="11125" cy="36500"/>
            </a:xfrm>
            <a:custGeom>
              <a:avLst/>
              <a:gdLst/>
              <a:ahLst/>
              <a:cxnLst/>
              <a:rect l="l" t="t" r="r" b="b"/>
              <a:pathLst>
                <a:path w="445" h="1460" extrusionOk="0">
                  <a:moveTo>
                    <a:pt x="445" y="1"/>
                  </a:moveTo>
                  <a:cubicBezTo>
                    <a:pt x="1" y="445"/>
                    <a:pt x="297" y="974"/>
                    <a:pt x="254" y="1460"/>
                  </a:cubicBezTo>
                  <a:lnTo>
                    <a:pt x="445" y="1291"/>
                  </a:lnTo>
                  <a:cubicBezTo>
                    <a:pt x="445" y="868"/>
                    <a:pt x="445" y="424"/>
                    <a:pt x="445"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71" name="Google Shape;6771;p36"/>
            <p:cNvSpPr/>
            <p:nvPr/>
          </p:nvSpPr>
          <p:spPr>
            <a:xfrm>
              <a:off x="-1216100" y="4099100"/>
              <a:ext cx="34200" cy="16875"/>
            </a:xfrm>
            <a:custGeom>
              <a:avLst/>
              <a:gdLst/>
              <a:ahLst/>
              <a:cxnLst/>
              <a:rect l="l" t="t" r="r" b="b"/>
              <a:pathLst>
                <a:path w="1368" h="675" extrusionOk="0">
                  <a:moveTo>
                    <a:pt x="772" y="0"/>
                  </a:moveTo>
                  <a:cubicBezTo>
                    <a:pt x="660" y="0"/>
                    <a:pt x="532" y="37"/>
                    <a:pt x="402" y="125"/>
                  </a:cubicBezTo>
                  <a:cubicBezTo>
                    <a:pt x="0" y="379"/>
                    <a:pt x="465" y="484"/>
                    <a:pt x="550" y="653"/>
                  </a:cubicBezTo>
                  <a:lnTo>
                    <a:pt x="740" y="675"/>
                  </a:lnTo>
                  <a:cubicBezTo>
                    <a:pt x="1368" y="460"/>
                    <a:pt x="1170" y="0"/>
                    <a:pt x="772"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72" name="Google Shape;6772;p36"/>
            <p:cNvSpPr/>
            <p:nvPr/>
          </p:nvSpPr>
          <p:spPr>
            <a:xfrm>
              <a:off x="-1434475" y="3938375"/>
              <a:ext cx="18525" cy="7875"/>
            </a:xfrm>
            <a:custGeom>
              <a:avLst/>
              <a:gdLst/>
              <a:ahLst/>
              <a:cxnLst/>
              <a:rect l="l" t="t" r="r" b="b"/>
              <a:pathLst>
                <a:path w="741" h="315" extrusionOk="0">
                  <a:moveTo>
                    <a:pt x="402" y="1"/>
                  </a:moveTo>
                  <a:cubicBezTo>
                    <a:pt x="212" y="1"/>
                    <a:pt x="40" y="50"/>
                    <a:pt x="0" y="315"/>
                  </a:cubicBezTo>
                  <a:lnTo>
                    <a:pt x="741" y="19"/>
                  </a:lnTo>
                  <a:cubicBezTo>
                    <a:pt x="637" y="19"/>
                    <a:pt x="517" y="1"/>
                    <a:pt x="402"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73" name="Google Shape;6773;p36"/>
            <p:cNvSpPr/>
            <p:nvPr/>
          </p:nvSpPr>
          <p:spPr>
            <a:xfrm>
              <a:off x="-2306375" y="3724700"/>
              <a:ext cx="12200" cy="23800"/>
            </a:xfrm>
            <a:custGeom>
              <a:avLst/>
              <a:gdLst/>
              <a:ahLst/>
              <a:cxnLst/>
              <a:rect l="l" t="t" r="r" b="b"/>
              <a:pathLst>
                <a:path w="488" h="952" extrusionOk="0">
                  <a:moveTo>
                    <a:pt x="339" y="0"/>
                  </a:moveTo>
                  <a:cubicBezTo>
                    <a:pt x="1" y="275"/>
                    <a:pt x="212" y="635"/>
                    <a:pt x="170" y="952"/>
                  </a:cubicBezTo>
                  <a:cubicBezTo>
                    <a:pt x="487" y="677"/>
                    <a:pt x="276" y="317"/>
                    <a:pt x="339"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pic>
        <p:nvPicPr>
          <p:cNvPr id="6774" name="Google Shape;6774;p36"/>
          <p:cNvPicPr preferRelativeResize="0"/>
          <p:nvPr/>
        </p:nvPicPr>
        <p:blipFill>
          <a:blip r:embed="rId3">
            <a:alphaModFix amt="64000"/>
          </a:blip>
          <a:stretch>
            <a:fillRect/>
          </a:stretch>
        </p:blipFill>
        <p:spPr>
          <a:xfrm rot="3318291">
            <a:off x="-431438" y="-1270594"/>
            <a:ext cx="1956100" cy="2963762"/>
          </a:xfrm>
          <a:prstGeom prst="rect">
            <a:avLst/>
          </a:prstGeom>
          <a:noFill/>
          <a:ln>
            <a:noFill/>
          </a:ln>
        </p:spPr>
      </p:pic>
      <p:pic>
        <p:nvPicPr>
          <p:cNvPr id="6775" name="Google Shape;6775;p36"/>
          <p:cNvPicPr preferRelativeResize="0"/>
          <p:nvPr/>
        </p:nvPicPr>
        <p:blipFill>
          <a:blip r:embed="rId4">
            <a:alphaModFix amt="64000"/>
          </a:blip>
          <a:stretch>
            <a:fillRect/>
          </a:stretch>
        </p:blipFill>
        <p:spPr>
          <a:xfrm rot="-2700011">
            <a:off x="6742811" y="3651283"/>
            <a:ext cx="3372624" cy="2211204"/>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ackground 2">
  <p:cSld name="CUSTOM_18_1_1">
    <p:spTree>
      <p:nvGrpSpPr>
        <p:cNvPr id="1" name="Shape 6776"/>
        <p:cNvGrpSpPr/>
        <p:nvPr/>
      </p:nvGrpSpPr>
      <p:grpSpPr>
        <a:xfrm>
          <a:off x="0" y="0"/>
          <a:ext cx="0" cy="0"/>
          <a:chOff x="0" y="0"/>
          <a:chExt cx="0" cy="0"/>
        </a:xfrm>
      </p:grpSpPr>
      <p:pic>
        <p:nvPicPr>
          <p:cNvPr id="6777" name="Google Shape;6777;p37"/>
          <p:cNvPicPr preferRelativeResize="0"/>
          <p:nvPr/>
        </p:nvPicPr>
        <p:blipFill>
          <a:blip r:embed="rId2">
            <a:alphaModFix/>
          </a:blip>
          <a:stretch>
            <a:fillRect/>
          </a:stretch>
        </p:blipFill>
        <p:spPr>
          <a:xfrm>
            <a:off x="0" y="0"/>
            <a:ext cx="9144000" cy="5143500"/>
          </a:xfrm>
          <a:prstGeom prst="rect">
            <a:avLst/>
          </a:prstGeom>
          <a:noFill/>
          <a:ln>
            <a:noFill/>
          </a:ln>
        </p:spPr>
      </p:pic>
      <p:grpSp>
        <p:nvGrpSpPr>
          <p:cNvPr id="6778" name="Google Shape;6778;p37"/>
          <p:cNvGrpSpPr/>
          <p:nvPr/>
        </p:nvGrpSpPr>
        <p:grpSpPr>
          <a:xfrm>
            <a:off x="-1185137" y="840925"/>
            <a:ext cx="2106500" cy="597475"/>
            <a:chOff x="-2810250" y="3572525"/>
            <a:chExt cx="2106500" cy="597475"/>
          </a:xfrm>
        </p:grpSpPr>
        <p:sp>
          <p:nvSpPr>
            <p:cNvPr id="6779" name="Google Shape;6779;p37"/>
            <p:cNvSpPr/>
            <p:nvPr/>
          </p:nvSpPr>
          <p:spPr>
            <a:xfrm>
              <a:off x="-2396250" y="4007475"/>
              <a:ext cx="133850" cy="123700"/>
            </a:xfrm>
            <a:custGeom>
              <a:avLst/>
              <a:gdLst/>
              <a:ahLst/>
              <a:cxnLst/>
              <a:rect l="l" t="t" r="r" b="b"/>
              <a:pathLst>
                <a:path w="5354" h="4948" extrusionOk="0">
                  <a:moveTo>
                    <a:pt x="3665" y="0"/>
                  </a:moveTo>
                  <a:cubicBezTo>
                    <a:pt x="3419" y="0"/>
                    <a:pt x="3177" y="89"/>
                    <a:pt x="2983" y="258"/>
                  </a:cubicBezTo>
                  <a:cubicBezTo>
                    <a:pt x="2771" y="1971"/>
                    <a:pt x="1" y="2521"/>
                    <a:pt x="339" y="4445"/>
                  </a:cubicBezTo>
                  <a:cubicBezTo>
                    <a:pt x="400" y="4488"/>
                    <a:pt x="452" y="4505"/>
                    <a:pt x="498" y="4505"/>
                  </a:cubicBezTo>
                  <a:cubicBezTo>
                    <a:pt x="693" y="4505"/>
                    <a:pt x="777" y="4189"/>
                    <a:pt x="1039" y="4189"/>
                  </a:cubicBezTo>
                  <a:cubicBezTo>
                    <a:pt x="1052" y="4189"/>
                    <a:pt x="1065" y="4190"/>
                    <a:pt x="1079" y="4192"/>
                  </a:cubicBezTo>
                  <a:cubicBezTo>
                    <a:pt x="1164" y="4466"/>
                    <a:pt x="614" y="4466"/>
                    <a:pt x="762" y="4763"/>
                  </a:cubicBezTo>
                  <a:cubicBezTo>
                    <a:pt x="893" y="4882"/>
                    <a:pt x="1072" y="4948"/>
                    <a:pt x="1226" y="4948"/>
                  </a:cubicBezTo>
                  <a:cubicBezTo>
                    <a:pt x="1344" y="4948"/>
                    <a:pt x="1447" y="4909"/>
                    <a:pt x="1502" y="4826"/>
                  </a:cubicBezTo>
                  <a:cubicBezTo>
                    <a:pt x="1946" y="4213"/>
                    <a:pt x="2750" y="3853"/>
                    <a:pt x="3004" y="3155"/>
                  </a:cubicBezTo>
                  <a:cubicBezTo>
                    <a:pt x="3110" y="2817"/>
                    <a:pt x="3363" y="2542"/>
                    <a:pt x="3659" y="2373"/>
                  </a:cubicBezTo>
                  <a:cubicBezTo>
                    <a:pt x="4558" y="1871"/>
                    <a:pt x="5354" y="109"/>
                    <a:pt x="4167" y="109"/>
                  </a:cubicBezTo>
                  <a:cubicBezTo>
                    <a:pt x="4153" y="109"/>
                    <a:pt x="4139" y="109"/>
                    <a:pt x="4125" y="110"/>
                  </a:cubicBezTo>
                  <a:cubicBezTo>
                    <a:pt x="3977" y="36"/>
                    <a:pt x="3820" y="0"/>
                    <a:pt x="3665"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80" name="Google Shape;6780;p37"/>
            <p:cNvSpPr/>
            <p:nvPr/>
          </p:nvSpPr>
          <p:spPr>
            <a:xfrm>
              <a:off x="-1076525" y="3572525"/>
              <a:ext cx="126925" cy="104075"/>
            </a:xfrm>
            <a:custGeom>
              <a:avLst/>
              <a:gdLst/>
              <a:ahLst/>
              <a:cxnLst/>
              <a:rect l="l" t="t" r="r" b="b"/>
              <a:pathLst>
                <a:path w="5077" h="4163" extrusionOk="0">
                  <a:moveTo>
                    <a:pt x="3337" y="1"/>
                  </a:moveTo>
                  <a:cubicBezTo>
                    <a:pt x="3025" y="1"/>
                    <a:pt x="2736" y="55"/>
                    <a:pt x="2602" y="165"/>
                  </a:cubicBezTo>
                  <a:cubicBezTo>
                    <a:pt x="2665" y="715"/>
                    <a:pt x="1798" y="906"/>
                    <a:pt x="1841" y="1477"/>
                  </a:cubicBezTo>
                  <a:cubicBezTo>
                    <a:pt x="1819" y="1815"/>
                    <a:pt x="1544" y="1900"/>
                    <a:pt x="1248" y="1963"/>
                  </a:cubicBezTo>
                  <a:cubicBezTo>
                    <a:pt x="254" y="2513"/>
                    <a:pt x="1" y="4099"/>
                    <a:pt x="1502" y="4163"/>
                  </a:cubicBezTo>
                  <a:cubicBezTo>
                    <a:pt x="2412" y="3824"/>
                    <a:pt x="3173" y="3190"/>
                    <a:pt x="3659" y="2365"/>
                  </a:cubicBezTo>
                  <a:cubicBezTo>
                    <a:pt x="3793" y="1912"/>
                    <a:pt x="4060" y="1739"/>
                    <a:pt x="4460" y="1739"/>
                  </a:cubicBezTo>
                  <a:cubicBezTo>
                    <a:pt x="4565" y="1739"/>
                    <a:pt x="4678" y="1751"/>
                    <a:pt x="4801" y="1773"/>
                  </a:cubicBezTo>
                  <a:cubicBezTo>
                    <a:pt x="4738" y="1604"/>
                    <a:pt x="5076" y="1477"/>
                    <a:pt x="4865" y="1286"/>
                  </a:cubicBezTo>
                  <a:cubicBezTo>
                    <a:pt x="4670" y="1119"/>
                    <a:pt x="4486" y="1055"/>
                    <a:pt x="4305" y="1055"/>
                  </a:cubicBezTo>
                  <a:cubicBezTo>
                    <a:pt x="3779" y="1055"/>
                    <a:pt x="3290" y="1599"/>
                    <a:pt x="2708" y="1709"/>
                  </a:cubicBezTo>
                  <a:cubicBezTo>
                    <a:pt x="2792" y="1202"/>
                    <a:pt x="3215" y="948"/>
                    <a:pt x="3511" y="715"/>
                  </a:cubicBezTo>
                  <a:cubicBezTo>
                    <a:pt x="3571" y="673"/>
                    <a:pt x="3645" y="658"/>
                    <a:pt x="3726" y="658"/>
                  </a:cubicBezTo>
                  <a:cubicBezTo>
                    <a:pt x="3891" y="658"/>
                    <a:pt x="4083" y="718"/>
                    <a:pt x="4233" y="718"/>
                  </a:cubicBezTo>
                  <a:cubicBezTo>
                    <a:pt x="4373" y="718"/>
                    <a:pt x="4476" y="666"/>
                    <a:pt x="4484" y="461"/>
                  </a:cubicBezTo>
                  <a:cubicBezTo>
                    <a:pt x="4458" y="156"/>
                    <a:pt x="3864" y="1"/>
                    <a:pt x="3337"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81" name="Google Shape;6781;p37"/>
            <p:cNvSpPr/>
            <p:nvPr/>
          </p:nvSpPr>
          <p:spPr>
            <a:xfrm>
              <a:off x="-2407875" y="4057575"/>
              <a:ext cx="141200" cy="94050"/>
            </a:xfrm>
            <a:custGeom>
              <a:avLst/>
              <a:gdLst/>
              <a:ahLst/>
              <a:cxnLst/>
              <a:rect l="l" t="t" r="r" b="b"/>
              <a:pathLst>
                <a:path w="5648" h="3762" extrusionOk="0">
                  <a:moveTo>
                    <a:pt x="4962" y="0"/>
                  </a:moveTo>
                  <a:cubicBezTo>
                    <a:pt x="4363" y="0"/>
                    <a:pt x="3743" y="352"/>
                    <a:pt x="3532" y="940"/>
                  </a:cubicBezTo>
                  <a:cubicBezTo>
                    <a:pt x="3405" y="1638"/>
                    <a:pt x="2665" y="1743"/>
                    <a:pt x="2369" y="2293"/>
                  </a:cubicBezTo>
                  <a:cubicBezTo>
                    <a:pt x="2144" y="2744"/>
                    <a:pt x="1958" y="2962"/>
                    <a:pt x="1704" y="2962"/>
                  </a:cubicBezTo>
                  <a:cubicBezTo>
                    <a:pt x="1506" y="2962"/>
                    <a:pt x="1265" y="2828"/>
                    <a:pt x="931" y="2568"/>
                  </a:cubicBezTo>
                  <a:cubicBezTo>
                    <a:pt x="656" y="2399"/>
                    <a:pt x="677" y="2188"/>
                    <a:pt x="740" y="1955"/>
                  </a:cubicBezTo>
                  <a:cubicBezTo>
                    <a:pt x="844" y="1728"/>
                    <a:pt x="715" y="1616"/>
                    <a:pt x="571" y="1616"/>
                  </a:cubicBezTo>
                  <a:cubicBezTo>
                    <a:pt x="420" y="1616"/>
                    <a:pt x="253" y="1738"/>
                    <a:pt x="317" y="1976"/>
                  </a:cubicBezTo>
                  <a:cubicBezTo>
                    <a:pt x="85" y="2293"/>
                    <a:pt x="0" y="2801"/>
                    <a:pt x="360" y="3076"/>
                  </a:cubicBezTo>
                  <a:cubicBezTo>
                    <a:pt x="1067" y="3522"/>
                    <a:pt x="1545" y="3761"/>
                    <a:pt x="1963" y="3761"/>
                  </a:cubicBezTo>
                  <a:cubicBezTo>
                    <a:pt x="2358" y="3761"/>
                    <a:pt x="2699" y="3549"/>
                    <a:pt x="3130" y="3097"/>
                  </a:cubicBezTo>
                  <a:cubicBezTo>
                    <a:pt x="3997" y="2166"/>
                    <a:pt x="5097" y="1342"/>
                    <a:pt x="5647" y="178"/>
                  </a:cubicBezTo>
                  <a:cubicBezTo>
                    <a:pt x="5441" y="57"/>
                    <a:pt x="5203" y="0"/>
                    <a:pt x="4962"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82" name="Google Shape;6782;p37"/>
            <p:cNvSpPr/>
            <p:nvPr/>
          </p:nvSpPr>
          <p:spPr>
            <a:xfrm>
              <a:off x="-869800" y="3762375"/>
              <a:ext cx="147025" cy="84950"/>
            </a:xfrm>
            <a:custGeom>
              <a:avLst/>
              <a:gdLst/>
              <a:ahLst/>
              <a:cxnLst/>
              <a:rect l="l" t="t" r="r" b="b"/>
              <a:pathLst>
                <a:path w="5881" h="3398" extrusionOk="0">
                  <a:moveTo>
                    <a:pt x="3321" y="0"/>
                  </a:moveTo>
                  <a:cubicBezTo>
                    <a:pt x="2724" y="0"/>
                    <a:pt x="1587" y="1645"/>
                    <a:pt x="652" y="1645"/>
                  </a:cubicBezTo>
                  <a:cubicBezTo>
                    <a:pt x="646" y="1645"/>
                    <a:pt x="641" y="1645"/>
                    <a:pt x="635" y="1644"/>
                  </a:cubicBezTo>
                  <a:cubicBezTo>
                    <a:pt x="339" y="1666"/>
                    <a:pt x="530" y="2004"/>
                    <a:pt x="276" y="2067"/>
                  </a:cubicBezTo>
                  <a:cubicBezTo>
                    <a:pt x="1" y="2448"/>
                    <a:pt x="170" y="2829"/>
                    <a:pt x="276" y="3188"/>
                  </a:cubicBezTo>
                  <a:lnTo>
                    <a:pt x="445" y="3209"/>
                  </a:lnTo>
                  <a:cubicBezTo>
                    <a:pt x="481" y="3205"/>
                    <a:pt x="517" y="3203"/>
                    <a:pt x="553" y="3203"/>
                  </a:cubicBezTo>
                  <a:cubicBezTo>
                    <a:pt x="921" y="3203"/>
                    <a:pt x="1302" y="3397"/>
                    <a:pt x="1640" y="3397"/>
                  </a:cubicBezTo>
                  <a:cubicBezTo>
                    <a:pt x="1779" y="3397"/>
                    <a:pt x="1911" y="3365"/>
                    <a:pt x="2031" y="3273"/>
                  </a:cubicBezTo>
                  <a:cubicBezTo>
                    <a:pt x="2645" y="2850"/>
                    <a:pt x="3491" y="2554"/>
                    <a:pt x="3892" y="2089"/>
                  </a:cubicBezTo>
                  <a:cubicBezTo>
                    <a:pt x="4358" y="1306"/>
                    <a:pt x="5881" y="1243"/>
                    <a:pt x="5606" y="164"/>
                  </a:cubicBezTo>
                  <a:cubicBezTo>
                    <a:pt x="5575" y="156"/>
                    <a:pt x="5540" y="153"/>
                    <a:pt x="5503" y="153"/>
                  </a:cubicBezTo>
                  <a:cubicBezTo>
                    <a:pt x="4820" y="153"/>
                    <a:pt x="3102" y="1370"/>
                    <a:pt x="2581" y="1771"/>
                  </a:cubicBezTo>
                  <a:cubicBezTo>
                    <a:pt x="2877" y="1179"/>
                    <a:pt x="3533" y="756"/>
                    <a:pt x="3491" y="58"/>
                  </a:cubicBezTo>
                  <a:cubicBezTo>
                    <a:pt x="3441" y="18"/>
                    <a:pt x="3384" y="0"/>
                    <a:pt x="3321"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83" name="Google Shape;6783;p37"/>
            <p:cNvSpPr/>
            <p:nvPr/>
          </p:nvSpPr>
          <p:spPr>
            <a:xfrm>
              <a:off x="-2475025" y="3887900"/>
              <a:ext cx="118975" cy="96950"/>
            </a:xfrm>
            <a:custGeom>
              <a:avLst/>
              <a:gdLst/>
              <a:ahLst/>
              <a:cxnLst/>
              <a:rect l="l" t="t" r="r" b="b"/>
              <a:pathLst>
                <a:path w="4759" h="3878" extrusionOk="0">
                  <a:moveTo>
                    <a:pt x="2337" y="1"/>
                  </a:moveTo>
                  <a:cubicBezTo>
                    <a:pt x="1329" y="1"/>
                    <a:pt x="678" y="1172"/>
                    <a:pt x="550" y="1995"/>
                  </a:cubicBezTo>
                  <a:cubicBezTo>
                    <a:pt x="0" y="3010"/>
                    <a:pt x="867" y="3751"/>
                    <a:pt x="1883" y="3878"/>
                  </a:cubicBezTo>
                  <a:cubicBezTo>
                    <a:pt x="2665" y="3095"/>
                    <a:pt x="4759" y="1953"/>
                    <a:pt x="3215" y="832"/>
                  </a:cubicBezTo>
                  <a:cubicBezTo>
                    <a:pt x="2898" y="621"/>
                    <a:pt x="2961" y="346"/>
                    <a:pt x="2834" y="92"/>
                  </a:cubicBezTo>
                  <a:cubicBezTo>
                    <a:pt x="2660" y="29"/>
                    <a:pt x="2494" y="1"/>
                    <a:pt x="2337"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84" name="Google Shape;6784;p37"/>
            <p:cNvSpPr/>
            <p:nvPr/>
          </p:nvSpPr>
          <p:spPr>
            <a:xfrm>
              <a:off x="-1207650" y="3814575"/>
              <a:ext cx="107350" cy="83025"/>
            </a:xfrm>
            <a:custGeom>
              <a:avLst/>
              <a:gdLst/>
              <a:ahLst/>
              <a:cxnLst/>
              <a:rect l="l" t="t" r="r" b="b"/>
              <a:pathLst>
                <a:path w="4294" h="3321" extrusionOk="0">
                  <a:moveTo>
                    <a:pt x="2433" y="1"/>
                  </a:moveTo>
                  <a:lnTo>
                    <a:pt x="1883" y="275"/>
                  </a:lnTo>
                  <a:cubicBezTo>
                    <a:pt x="1967" y="1227"/>
                    <a:pt x="1037" y="1523"/>
                    <a:pt x="423" y="2031"/>
                  </a:cubicBezTo>
                  <a:cubicBezTo>
                    <a:pt x="0" y="2771"/>
                    <a:pt x="297" y="3194"/>
                    <a:pt x="1333" y="3321"/>
                  </a:cubicBezTo>
                  <a:cubicBezTo>
                    <a:pt x="3025" y="2665"/>
                    <a:pt x="2623" y="1227"/>
                    <a:pt x="4252" y="1121"/>
                  </a:cubicBezTo>
                  <a:lnTo>
                    <a:pt x="4294" y="783"/>
                  </a:lnTo>
                  <a:cubicBezTo>
                    <a:pt x="3955" y="22"/>
                    <a:pt x="3131" y="106"/>
                    <a:pt x="2433"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85" name="Google Shape;6785;p37"/>
            <p:cNvSpPr/>
            <p:nvPr/>
          </p:nvSpPr>
          <p:spPr>
            <a:xfrm>
              <a:off x="-1657600" y="3775075"/>
              <a:ext cx="115300" cy="89075"/>
            </a:xfrm>
            <a:custGeom>
              <a:avLst/>
              <a:gdLst/>
              <a:ahLst/>
              <a:cxnLst/>
              <a:rect l="l" t="t" r="r" b="b"/>
              <a:pathLst>
                <a:path w="4612" h="3563" extrusionOk="0">
                  <a:moveTo>
                    <a:pt x="3414" y="0"/>
                  </a:moveTo>
                  <a:cubicBezTo>
                    <a:pt x="2993" y="0"/>
                    <a:pt x="3192" y="1023"/>
                    <a:pt x="1840" y="1707"/>
                  </a:cubicBezTo>
                  <a:cubicBezTo>
                    <a:pt x="1883" y="2807"/>
                    <a:pt x="719" y="2575"/>
                    <a:pt x="0" y="2934"/>
                  </a:cubicBezTo>
                  <a:cubicBezTo>
                    <a:pt x="104" y="3374"/>
                    <a:pt x="451" y="3562"/>
                    <a:pt x="899" y="3562"/>
                  </a:cubicBezTo>
                  <a:cubicBezTo>
                    <a:pt x="2278" y="3562"/>
                    <a:pt x="4612" y="1777"/>
                    <a:pt x="3701" y="100"/>
                  </a:cubicBezTo>
                  <a:cubicBezTo>
                    <a:pt x="3579" y="31"/>
                    <a:pt x="3487" y="0"/>
                    <a:pt x="3414"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86" name="Google Shape;6786;p37"/>
            <p:cNvSpPr/>
            <p:nvPr/>
          </p:nvSpPr>
          <p:spPr>
            <a:xfrm>
              <a:off x="-2430100" y="3892350"/>
              <a:ext cx="79875" cy="94825"/>
            </a:xfrm>
            <a:custGeom>
              <a:avLst/>
              <a:gdLst/>
              <a:ahLst/>
              <a:cxnLst/>
              <a:rect l="l" t="t" r="r" b="b"/>
              <a:pathLst>
                <a:path w="3195" h="3793" extrusionOk="0">
                  <a:moveTo>
                    <a:pt x="1251" y="0"/>
                  </a:moveTo>
                  <a:cubicBezTo>
                    <a:pt x="1175" y="0"/>
                    <a:pt x="1096" y="7"/>
                    <a:pt x="1016" y="20"/>
                  </a:cubicBezTo>
                  <a:cubicBezTo>
                    <a:pt x="720" y="316"/>
                    <a:pt x="382" y="548"/>
                    <a:pt x="1185" y="760"/>
                  </a:cubicBezTo>
                  <a:cubicBezTo>
                    <a:pt x="2475" y="1162"/>
                    <a:pt x="1376" y="2684"/>
                    <a:pt x="530" y="3002"/>
                  </a:cubicBezTo>
                  <a:cubicBezTo>
                    <a:pt x="212" y="3065"/>
                    <a:pt x="1" y="3382"/>
                    <a:pt x="86" y="3700"/>
                  </a:cubicBezTo>
                  <a:cubicBezTo>
                    <a:pt x="287" y="3764"/>
                    <a:pt x="455" y="3793"/>
                    <a:pt x="600" y="3793"/>
                  </a:cubicBezTo>
                  <a:cubicBezTo>
                    <a:pt x="1354" y="3793"/>
                    <a:pt x="1459" y="3019"/>
                    <a:pt x="2116" y="2558"/>
                  </a:cubicBezTo>
                  <a:cubicBezTo>
                    <a:pt x="3194" y="1779"/>
                    <a:pt x="2538" y="0"/>
                    <a:pt x="1251"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87" name="Google Shape;6787;p37"/>
            <p:cNvSpPr/>
            <p:nvPr/>
          </p:nvSpPr>
          <p:spPr>
            <a:xfrm>
              <a:off x="-858675" y="3784450"/>
              <a:ext cx="124800" cy="72900"/>
            </a:xfrm>
            <a:custGeom>
              <a:avLst/>
              <a:gdLst/>
              <a:ahLst/>
              <a:cxnLst/>
              <a:rect l="l" t="t" r="r" b="b"/>
              <a:pathLst>
                <a:path w="4992" h="2916" extrusionOk="0">
                  <a:moveTo>
                    <a:pt x="4991" y="85"/>
                  </a:moveTo>
                  <a:lnTo>
                    <a:pt x="4991" y="85"/>
                  </a:lnTo>
                  <a:cubicBezTo>
                    <a:pt x="4590" y="233"/>
                    <a:pt x="3638" y="0"/>
                    <a:pt x="3553" y="529"/>
                  </a:cubicBezTo>
                  <a:cubicBezTo>
                    <a:pt x="3744" y="1523"/>
                    <a:pt x="2242" y="1142"/>
                    <a:pt x="1925" y="1840"/>
                  </a:cubicBezTo>
                  <a:cubicBezTo>
                    <a:pt x="1784" y="2210"/>
                    <a:pt x="1565" y="2322"/>
                    <a:pt x="1324" y="2322"/>
                  </a:cubicBezTo>
                  <a:cubicBezTo>
                    <a:pt x="952" y="2322"/>
                    <a:pt x="529" y="2056"/>
                    <a:pt x="260" y="2056"/>
                  </a:cubicBezTo>
                  <a:cubicBezTo>
                    <a:pt x="125" y="2056"/>
                    <a:pt x="30" y="2124"/>
                    <a:pt x="0" y="2326"/>
                  </a:cubicBezTo>
                  <a:cubicBezTo>
                    <a:pt x="340" y="2745"/>
                    <a:pt x="752" y="2916"/>
                    <a:pt x="1193" y="2916"/>
                  </a:cubicBezTo>
                  <a:cubicBezTo>
                    <a:pt x="2648" y="2916"/>
                    <a:pt x="4423" y="1058"/>
                    <a:pt x="4991" y="85"/>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88" name="Google Shape;6788;p37"/>
            <p:cNvSpPr/>
            <p:nvPr/>
          </p:nvSpPr>
          <p:spPr>
            <a:xfrm>
              <a:off x="-1715775" y="4022375"/>
              <a:ext cx="82525" cy="97300"/>
            </a:xfrm>
            <a:custGeom>
              <a:avLst/>
              <a:gdLst/>
              <a:ahLst/>
              <a:cxnLst/>
              <a:rect l="l" t="t" r="r" b="b"/>
              <a:pathLst>
                <a:path w="3301" h="3892" extrusionOk="0">
                  <a:moveTo>
                    <a:pt x="2164" y="1"/>
                  </a:moveTo>
                  <a:cubicBezTo>
                    <a:pt x="2076" y="1"/>
                    <a:pt x="2004" y="47"/>
                    <a:pt x="1968" y="191"/>
                  </a:cubicBezTo>
                  <a:cubicBezTo>
                    <a:pt x="1714" y="381"/>
                    <a:pt x="1545" y="677"/>
                    <a:pt x="1545" y="994"/>
                  </a:cubicBezTo>
                  <a:cubicBezTo>
                    <a:pt x="1376" y="1925"/>
                    <a:pt x="1" y="2411"/>
                    <a:pt x="530" y="3469"/>
                  </a:cubicBezTo>
                  <a:cubicBezTo>
                    <a:pt x="675" y="3736"/>
                    <a:pt x="995" y="3891"/>
                    <a:pt x="1306" y="3891"/>
                  </a:cubicBezTo>
                  <a:cubicBezTo>
                    <a:pt x="1536" y="3891"/>
                    <a:pt x="1760" y="3806"/>
                    <a:pt x="1904" y="3617"/>
                  </a:cubicBezTo>
                  <a:cubicBezTo>
                    <a:pt x="2179" y="2432"/>
                    <a:pt x="3300" y="1502"/>
                    <a:pt x="3258" y="233"/>
                  </a:cubicBezTo>
                  <a:lnTo>
                    <a:pt x="2708" y="148"/>
                  </a:lnTo>
                  <a:cubicBezTo>
                    <a:pt x="2698" y="150"/>
                    <a:pt x="2687" y="151"/>
                    <a:pt x="2676" y="151"/>
                  </a:cubicBezTo>
                  <a:cubicBezTo>
                    <a:pt x="2534" y="151"/>
                    <a:pt x="2323" y="1"/>
                    <a:pt x="2164"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89" name="Google Shape;6789;p37"/>
            <p:cNvSpPr/>
            <p:nvPr/>
          </p:nvSpPr>
          <p:spPr>
            <a:xfrm>
              <a:off x="-1209225" y="4031875"/>
              <a:ext cx="103650" cy="71425"/>
            </a:xfrm>
            <a:custGeom>
              <a:avLst/>
              <a:gdLst/>
              <a:ahLst/>
              <a:cxnLst/>
              <a:rect l="l" t="t" r="r" b="b"/>
              <a:pathLst>
                <a:path w="4146" h="2857" extrusionOk="0">
                  <a:moveTo>
                    <a:pt x="3786" y="1"/>
                  </a:moveTo>
                  <a:cubicBezTo>
                    <a:pt x="3046" y="85"/>
                    <a:pt x="2305" y="64"/>
                    <a:pt x="1586" y="128"/>
                  </a:cubicBezTo>
                  <a:lnTo>
                    <a:pt x="1015" y="593"/>
                  </a:lnTo>
                  <a:cubicBezTo>
                    <a:pt x="931" y="678"/>
                    <a:pt x="888" y="762"/>
                    <a:pt x="867" y="889"/>
                  </a:cubicBezTo>
                  <a:cubicBezTo>
                    <a:pt x="867" y="1460"/>
                    <a:pt x="0" y="1756"/>
                    <a:pt x="254" y="2412"/>
                  </a:cubicBezTo>
                  <a:cubicBezTo>
                    <a:pt x="536" y="2704"/>
                    <a:pt x="899" y="2857"/>
                    <a:pt x="1245" y="2857"/>
                  </a:cubicBezTo>
                  <a:cubicBezTo>
                    <a:pt x="1652" y="2857"/>
                    <a:pt x="2036" y="2646"/>
                    <a:pt x="2242" y="2200"/>
                  </a:cubicBezTo>
                  <a:cubicBezTo>
                    <a:pt x="2305" y="2031"/>
                    <a:pt x="2263" y="1862"/>
                    <a:pt x="2157" y="1756"/>
                  </a:cubicBezTo>
                  <a:cubicBezTo>
                    <a:pt x="2106" y="1735"/>
                    <a:pt x="2059" y="1725"/>
                    <a:pt x="2015" y="1725"/>
                  </a:cubicBezTo>
                  <a:cubicBezTo>
                    <a:pt x="1762" y="1725"/>
                    <a:pt x="1611" y="2027"/>
                    <a:pt x="1362" y="2027"/>
                  </a:cubicBezTo>
                  <a:cubicBezTo>
                    <a:pt x="1314" y="2027"/>
                    <a:pt x="1262" y="2016"/>
                    <a:pt x="1206" y="1989"/>
                  </a:cubicBezTo>
                  <a:cubicBezTo>
                    <a:pt x="1461" y="1559"/>
                    <a:pt x="1576" y="1366"/>
                    <a:pt x="1705" y="1366"/>
                  </a:cubicBezTo>
                  <a:cubicBezTo>
                    <a:pt x="1811" y="1366"/>
                    <a:pt x="1926" y="1497"/>
                    <a:pt x="2136" y="1735"/>
                  </a:cubicBezTo>
                  <a:cubicBezTo>
                    <a:pt x="2338" y="1823"/>
                    <a:pt x="2499" y="1859"/>
                    <a:pt x="2631" y="1859"/>
                  </a:cubicBezTo>
                  <a:cubicBezTo>
                    <a:pt x="3230" y="1859"/>
                    <a:pt x="3210" y="1093"/>
                    <a:pt x="3574" y="868"/>
                  </a:cubicBezTo>
                  <a:lnTo>
                    <a:pt x="3574" y="868"/>
                  </a:lnTo>
                  <a:cubicBezTo>
                    <a:pt x="3426" y="1079"/>
                    <a:pt x="3320" y="1291"/>
                    <a:pt x="3765" y="1418"/>
                  </a:cubicBezTo>
                  <a:cubicBezTo>
                    <a:pt x="3765" y="953"/>
                    <a:pt x="4145" y="487"/>
                    <a:pt x="3786"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90" name="Google Shape;6790;p37"/>
            <p:cNvSpPr/>
            <p:nvPr/>
          </p:nvSpPr>
          <p:spPr>
            <a:xfrm>
              <a:off x="-2402600" y="4013900"/>
              <a:ext cx="103125" cy="108950"/>
            </a:xfrm>
            <a:custGeom>
              <a:avLst/>
              <a:gdLst/>
              <a:ahLst/>
              <a:cxnLst/>
              <a:rect l="l" t="t" r="r" b="b"/>
              <a:pathLst>
                <a:path w="4125" h="4358" extrusionOk="0">
                  <a:moveTo>
                    <a:pt x="3258" y="1"/>
                  </a:moveTo>
                  <a:cubicBezTo>
                    <a:pt x="1883" y="720"/>
                    <a:pt x="826" y="1925"/>
                    <a:pt x="276" y="3385"/>
                  </a:cubicBezTo>
                  <a:cubicBezTo>
                    <a:pt x="635" y="3638"/>
                    <a:pt x="1" y="4188"/>
                    <a:pt x="656" y="4358"/>
                  </a:cubicBezTo>
                  <a:cubicBezTo>
                    <a:pt x="720" y="4315"/>
                    <a:pt x="741" y="4231"/>
                    <a:pt x="656" y="4188"/>
                  </a:cubicBezTo>
                  <a:cubicBezTo>
                    <a:pt x="635" y="2285"/>
                    <a:pt x="4125" y="1206"/>
                    <a:pt x="3258"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91" name="Google Shape;6791;p37"/>
            <p:cNvSpPr/>
            <p:nvPr/>
          </p:nvSpPr>
          <p:spPr>
            <a:xfrm>
              <a:off x="-2066325" y="3800825"/>
              <a:ext cx="83575" cy="106975"/>
            </a:xfrm>
            <a:custGeom>
              <a:avLst/>
              <a:gdLst/>
              <a:ahLst/>
              <a:cxnLst/>
              <a:rect l="l" t="t" r="r" b="b"/>
              <a:pathLst>
                <a:path w="3343" h="4279" extrusionOk="0">
                  <a:moveTo>
                    <a:pt x="1333" y="1"/>
                  </a:moveTo>
                  <a:lnTo>
                    <a:pt x="1333" y="22"/>
                  </a:lnTo>
                  <a:cubicBezTo>
                    <a:pt x="678" y="1333"/>
                    <a:pt x="1" y="2856"/>
                    <a:pt x="995" y="4188"/>
                  </a:cubicBezTo>
                  <a:cubicBezTo>
                    <a:pt x="1021" y="4179"/>
                    <a:pt x="1044" y="4174"/>
                    <a:pt x="1064" y="4174"/>
                  </a:cubicBezTo>
                  <a:cubicBezTo>
                    <a:pt x="1093" y="4174"/>
                    <a:pt x="1118" y="4185"/>
                    <a:pt x="1143" y="4209"/>
                  </a:cubicBezTo>
                  <a:cubicBezTo>
                    <a:pt x="1255" y="4257"/>
                    <a:pt x="1355" y="4278"/>
                    <a:pt x="1445" y="4278"/>
                  </a:cubicBezTo>
                  <a:cubicBezTo>
                    <a:pt x="2033" y="4278"/>
                    <a:pt x="2193" y="3371"/>
                    <a:pt x="2560" y="3004"/>
                  </a:cubicBezTo>
                  <a:cubicBezTo>
                    <a:pt x="2814" y="2581"/>
                    <a:pt x="3342" y="2200"/>
                    <a:pt x="3152" y="1650"/>
                  </a:cubicBezTo>
                  <a:cubicBezTo>
                    <a:pt x="2964" y="1253"/>
                    <a:pt x="3272" y="339"/>
                    <a:pt x="2645" y="339"/>
                  </a:cubicBezTo>
                  <a:cubicBezTo>
                    <a:pt x="2638" y="339"/>
                    <a:pt x="2631" y="339"/>
                    <a:pt x="2623" y="339"/>
                  </a:cubicBezTo>
                  <a:cubicBezTo>
                    <a:pt x="1777" y="1016"/>
                    <a:pt x="2285" y="2116"/>
                    <a:pt x="1629" y="2940"/>
                  </a:cubicBezTo>
                  <a:cubicBezTo>
                    <a:pt x="678" y="2010"/>
                    <a:pt x="3258" y="318"/>
                    <a:pt x="1333"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92" name="Google Shape;6792;p37"/>
            <p:cNvSpPr/>
            <p:nvPr/>
          </p:nvSpPr>
          <p:spPr>
            <a:xfrm>
              <a:off x="-2386200" y="4013900"/>
              <a:ext cx="131150" cy="123250"/>
            </a:xfrm>
            <a:custGeom>
              <a:avLst/>
              <a:gdLst/>
              <a:ahLst/>
              <a:cxnLst/>
              <a:rect l="l" t="t" r="r" b="b"/>
              <a:pathLst>
                <a:path w="5246" h="4930" extrusionOk="0">
                  <a:moveTo>
                    <a:pt x="4273" y="1"/>
                  </a:moveTo>
                  <a:cubicBezTo>
                    <a:pt x="4251" y="974"/>
                    <a:pt x="3702" y="1672"/>
                    <a:pt x="2708" y="2116"/>
                  </a:cubicBezTo>
                  <a:cubicBezTo>
                    <a:pt x="2517" y="2200"/>
                    <a:pt x="2390" y="2306"/>
                    <a:pt x="2433" y="2475"/>
                  </a:cubicBezTo>
                  <a:cubicBezTo>
                    <a:pt x="2644" y="3448"/>
                    <a:pt x="1142" y="3533"/>
                    <a:pt x="1079" y="4400"/>
                  </a:cubicBezTo>
                  <a:cubicBezTo>
                    <a:pt x="1079" y="4474"/>
                    <a:pt x="957" y="4521"/>
                    <a:pt x="809" y="4521"/>
                  </a:cubicBezTo>
                  <a:cubicBezTo>
                    <a:pt x="661" y="4521"/>
                    <a:pt x="487" y="4474"/>
                    <a:pt x="381" y="4358"/>
                  </a:cubicBezTo>
                  <a:cubicBezTo>
                    <a:pt x="430" y="4210"/>
                    <a:pt x="343" y="4184"/>
                    <a:pt x="233" y="4184"/>
                  </a:cubicBezTo>
                  <a:cubicBezTo>
                    <a:pt x="173" y="4184"/>
                    <a:pt x="107" y="4191"/>
                    <a:pt x="51" y="4191"/>
                  </a:cubicBezTo>
                  <a:cubicBezTo>
                    <a:pt x="33" y="4191"/>
                    <a:pt x="16" y="4191"/>
                    <a:pt x="0" y="4188"/>
                  </a:cubicBezTo>
                  <a:lnTo>
                    <a:pt x="0" y="4358"/>
                  </a:lnTo>
                  <a:cubicBezTo>
                    <a:pt x="211" y="4625"/>
                    <a:pt x="478" y="4929"/>
                    <a:pt x="770" y="4929"/>
                  </a:cubicBezTo>
                  <a:cubicBezTo>
                    <a:pt x="918" y="4929"/>
                    <a:pt x="1071" y="4852"/>
                    <a:pt x="1227" y="4654"/>
                  </a:cubicBezTo>
                  <a:cubicBezTo>
                    <a:pt x="1713" y="4061"/>
                    <a:pt x="2433" y="3638"/>
                    <a:pt x="2771" y="2983"/>
                  </a:cubicBezTo>
                  <a:cubicBezTo>
                    <a:pt x="3157" y="2175"/>
                    <a:pt x="3471" y="1892"/>
                    <a:pt x="4244" y="1892"/>
                  </a:cubicBezTo>
                  <a:cubicBezTo>
                    <a:pt x="4402" y="1892"/>
                    <a:pt x="4579" y="1904"/>
                    <a:pt x="4780" y="1925"/>
                  </a:cubicBezTo>
                  <a:cubicBezTo>
                    <a:pt x="5245" y="1164"/>
                    <a:pt x="4865" y="551"/>
                    <a:pt x="4273"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93" name="Google Shape;6793;p37"/>
            <p:cNvSpPr/>
            <p:nvPr/>
          </p:nvSpPr>
          <p:spPr>
            <a:xfrm>
              <a:off x="-1054850" y="3608375"/>
              <a:ext cx="98375" cy="83775"/>
            </a:xfrm>
            <a:custGeom>
              <a:avLst/>
              <a:gdLst/>
              <a:ahLst/>
              <a:cxnLst/>
              <a:rect l="l" t="t" r="r" b="b"/>
              <a:pathLst>
                <a:path w="3935" h="3351" extrusionOk="0">
                  <a:moveTo>
                    <a:pt x="3286" y="0"/>
                  </a:moveTo>
                  <a:cubicBezTo>
                    <a:pt x="3065" y="0"/>
                    <a:pt x="2878" y="122"/>
                    <a:pt x="2814" y="360"/>
                  </a:cubicBezTo>
                  <a:cubicBezTo>
                    <a:pt x="2602" y="1121"/>
                    <a:pt x="1820" y="1460"/>
                    <a:pt x="1545" y="2115"/>
                  </a:cubicBezTo>
                  <a:cubicBezTo>
                    <a:pt x="1312" y="2284"/>
                    <a:pt x="1058" y="2454"/>
                    <a:pt x="804" y="2581"/>
                  </a:cubicBezTo>
                  <a:cubicBezTo>
                    <a:pt x="402" y="2729"/>
                    <a:pt x="1" y="2855"/>
                    <a:pt x="64" y="3342"/>
                  </a:cubicBezTo>
                  <a:cubicBezTo>
                    <a:pt x="126" y="3347"/>
                    <a:pt x="187" y="3350"/>
                    <a:pt x="248" y="3350"/>
                  </a:cubicBezTo>
                  <a:cubicBezTo>
                    <a:pt x="1839" y="3350"/>
                    <a:pt x="3181" y="1540"/>
                    <a:pt x="3934" y="339"/>
                  </a:cubicBezTo>
                  <a:cubicBezTo>
                    <a:pt x="3738" y="111"/>
                    <a:pt x="3496" y="0"/>
                    <a:pt x="3286"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94" name="Google Shape;6794;p37"/>
            <p:cNvSpPr/>
            <p:nvPr/>
          </p:nvSpPr>
          <p:spPr>
            <a:xfrm>
              <a:off x="-2025025" y="3796425"/>
              <a:ext cx="88800" cy="110275"/>
            </a:xfrm>
            <a:custGeom>
              <a:avLst/>
              <a:gdLst/>
              <a:ahLst/>
              <a:cxnLst/>
              <a:rect l="l" t="t" r="r" b="b"/>
              <a:pathLst>
                <a:path w="3552" h="4411" extrusionOk="0">
                  <a:moveTo>
                    <a:pt x="889" y="1"/>
                  </a:moveTo>
                  <a:cubicBezTo>
                    <a:pt x="649" y="1"/>
                    <a:pt x="619" y="221"/>
                    <a:pt x="1162" y="663"/>
                  </a:cubicBezTo>
                  <a:cubicBezTo>
                    <a:pt x="1373" y="832"/>
                    <a:pt x="1310" y="1001"/>
                    <a:pt x="1141" y="1150"/>
                  </a:cubicBezTo>
                  <a:cubicBezTo>
                    <a:pt x="992" y="1678"/>
                    <a:pt x="1881" y="2186"/>
                    <a:pt x="1141" y="2588"/>
                  </a:cubicBezTo>
                  <a:cubicBezTo>
                    <a:pt x="770" y="2670"/>
                    <a:pt x="1" y="4411"/>
                    <a:pt x="696" y="4411"/>
                  </a:cubicBezTo>
                  <a:cubicBezTo>
                    <a:pt x="716" y="4411"/>
                    <a:pt x="737" y="4409"/>
                    <a:pt x="760" y="4406"/>
                  </a:cubicBezTo>
                  <a:cubicBezTo>
                    <a:pt x="3552" y="1477"/>
                    <a:pt x="1512" y="1"/>
                    <a:pt x="889"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95" name="Google Shape;6795;p37"/>
            <p:cNvSpPr/>
            <p:nvPr/>
          </p:nvSpPr>
          <p:spPr>
            <a:xfrm>
              <a:off x="-2743625" y="4091025"/>
              <a:ext cx="81975" cy="78875"/>
            </a:xfrm>
            <a:custGeom>
              <a:avLst/>
              <a:gdLst/>
              <a:ahLst/>
              <a:cxnLst/>
              <a:rect l="l" t="t" r="r" b="b"/>
              <a:pathLst>
                <a:path w="3279" h="3155" extrusionOk="0">
                  <a:moveTo>
                    <a:pt x="2655" y="0"/>
                  </a:moveTo>
                  <a:cubicBezTo>
                    <a:pt x="2457" y="0"/>
                    <a:pt x="2305" y="192"/>
                    <a:pt x="1967" y="638"/>
                  </a:cubicBezTo>
                  <a:cubicBezTo>
                    <a:pt x="1269" y="1463"/>
                    <a:pt x="127" y="2034"/>
                    <a:pt x="0" y="3155"/>
                  </a:cubicBezTo>
                  <a:cubicBezTo>
                    <a:pt x="1756" y="2943"/>
                    <a:pt x="2411" y="2119"/>
                    <a:pt x="3279" y="300"/>
                  </a:cubicBezTo>
                  <a:cubicBezTo>
                    <a:pt x="2979" y="109"/>
                    <a:pt x="2804" y="0"/>
                    <a:pt x="2655"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96" name="Google Shape;6796;p37"/>
            <p:cNvSpPr/>
            <p:nvPr/>
          </p:nvSpPr>
          <p:spPr>
            <a:xfrm>
              <a:off x="-1964275" y="3977375"/>
              <a:ext cx="102600" cy="85350"/>
            </a:xfrm>
            <a:custGeom>
              <a:avLst/>
              <a:gdLst/>
              <a:ahLst/>
              <a:cxnLst/>
              <a:rect l="l" t="t" r="r" b="b"/>
              <a:pathLst>
                <a:path w="4104" h="3414" extrusionOk="0">
                  <a:moveTo>
                    <a:pt x="3439" y="0"/>
                  </a:moveTo>
                  <a:cubicBezTo>
                    <a:pt x="3010" y="0"/>
                    <a:pt x="3012" y="466"/>
                    <a:pt x="2814" y="700"/>
                  </a:cubicBezTo>
                  <a:cubicBezTo>
                    <a:pt x="2665" y="1145"/>
                    <a:pt x="1946" y="1335"/>
                    <a:pt x="1925" y="1758"/>
                  </a:cubicBezTo>
                  <a:cubicBezTo>
                    <a:pt x="1862" y="2836"/>
                    <a:pt x="635" y="2562"/>
                    <a:pt x="1" y="3090"/>
                  </a:cubicBezTo>
                  <a:cubicBezTo>
                    <a:pt x="278" y="3316"/>
                    <a:pt x="585" y="3413"/>
                    <a:pt x="902" y="3413"/>
                  </a:cubicBezTo>
                  <a:cubicBezTo>
                    <a:pt x="2401" y="3413"/>
                    <a:pt x="4103" y="1232"/>
                    <a:pt x="3702" y="45"/>
                  </a:cubicBezTo>
                  <a:cubicBezTo>
                    <a:pt x="3599" y="14"/>
                    <a:pt x="3513" y="0"/>
                    <a:pt x="3439"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97" name="Google Shape;6797;p37"/>
            <p:cNvSpPr/>
            <p:nvPr/>
          </p:nvSpPr>
          <p:spPr>
            <a:xfrm>
              <a:off x="-2311650" y="3692450"/>
              <a:ext cx="94325" cy="88925"/>
            </a:xfrm>
            <a:custGeom>
              <a:avLst/>
              <a:gdLst/>
              <a:ahLst/>
              <a:cxnLst/>
              <a:rect l="l" t="t" r="r" b="b"/>
              <a:pathLst>
                <a:path w="3773" h="3557" extrusionOk="0">
                  <a:moveTo>
                    <a:pt x="3321" y="0"/>
                  </a:moveTo>
                  <a:lnTo>
                    <a:pt x="3321" y="0"/>
                  </a:lnTo>
                  <a:cubicBezTo>
                    <a:pt x="1354" y="550"/>
                    <a:pt x="3109" y="2411"/>
                    <a:pt x="910" y="2749"/>
                  </a:cubicBezTo>
                  <a:cubicBezTo>
                    <a:pt x="635" y="2961"/>
                    <a:pt x="43" y="2686"/>
                    <a:pt x="0" y="3215"/>
                  </a:cubicBezTo>
                  <a:cubicBezTo>
                    <a:pt x="318" y="3453"/>
                    <a:pt x="646" y="3557"/>
                    <a:pt x="967" y="3557"/>
                  </a:cubicBezTo>
                  <a:cubicBezTo>
                    <a:pt x="2441" y="3557"/>
                    <a:pt x="3772" y="1372"/>
                    <a:pt x="3321"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98" name="Google Shape;6798;p37"/>
            <p:cNvSpPr/>
            <p:nvPr/>
          </p:nvSpPr>
          <p:spPr>
            <a:xfrm>
              <a:off x="-1678225" y="3763825"/>
              <a:ext cx="87800" cy="86200"/>
            </a:xfrm>
            <a:custGeom>
              <a:avLst/>
              <a:gdLst/>
              <a:ahLst/>
              <a:cxnLst/>
              <a:rect l="l" t="t" r="r" b="b"/>
              <a:pathLst>
                <a:path w="3512" h="3448" extrusionOk="0">
                  <a:moveTo>
                    <a:pt x="2538" y="0"/>
                  </a:moveTo>
                  <a:lnTo>
                    <a:pt x="2538" y="0"/>
                  </a:lnTo>
                  <a:cubicBezTo>
                    <a:pt x="2010" y="360"/>
                    <a:pt x="1777" y="1037"/>
                    <a:pt x="1016" y="1163"/>
                  </a:cubicBezTo>
                  <a:cubicBezTo>
                    <a:pt x="614" y="1375"/>
                    <a:pt x="550" y="1819"/>
                    <a:pt x="275" y="2136"/>
                  </a:cubicBezTo>
                  <a:cubicBezTo>
                    <a:pt x="0" y="2454"/>
                    <a:pt x="297" y="3448"/>
                    <a:pt x="783" y="3448"/>
                  </a:cubicBezTo>
                  <a:cubicBezTo>
                    <a:pt x="1756" y="3384"/>
                    <a:pt x="3088" y="3363"/>
                    <a:pt x="2708" y="2157"/>
                  </a:cubicBezTo>
                  <a:lnTo>
                    <a:pt x="2581" y="2115"/>
                  </a:lnTo>
                  <a:cubicBezTo>
                    <a:pt x="2242" y="2263"/>
                    <a:pt x="2306" y="2644"/>
                    <a:pt x="2010" y="2792"/>
                  </a:cubicBezTo>
                  <a:cubicBezTo>
                    <a:pt x="1919" y="2832"/>
                    <a:pt x="1780" y="2858"/>
                    <a:pt x="1669" y="2858"/>
                  </a:cubicBezTo>
                  <a:cubicBezTo>
                    <a:pt x="1547" y="2858"/>
                    <a:pt x="1458" y="2827"/>
                    <a:pt x="1502" y="2750"/>
                  </a:cubicBezTo>
                  <a:cubicBezTo>
                    <a:pt x="1735" y="2390"/>
                    <a:pt x="1291" y="1798"/>
                    <a:pt x="2010" y="1629"/>
                  </a:cubicBezTo>
                  <a:cubicBezTo>
                    <a:pt x="2581" y="1396"/>
                    <a:pt x="3511" y="296"/>
                    <a:pt x="2538"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99" name="Google Shape;6799;p37"/>
            <p:cNvSpPr/>
            <p:nvPr/>
          </p:nvSpPr>
          <p:spPr>
            <a:xfrm>
              <a:off x="-2786250" y="4057250"/>
              <a:ext cx="89275" cy="103275"/>
            </a:xfrm>
            <a:custGeom>
              <a:avLst/>
              <a:gdLst/>
              <a:ahLst/>
              <a:cxnLst/>
              <a:rect l="l" t="t" r="r" b="b"/>
              <a:pathLst>
                <a:path w="3571" h="4131" extrusionOk="0">
                  <a:moveTo>
                    <a:pt x="3320" y="1"/>
                  </a:moveTo>
                  <a:cubicBezTo>
                    <a:pt x="3281" y="1"/>
                    <a:pt x="3236" y="14"/>
                    <a:pt x="3186" y="43"/>
                  </a:cubicBezTo>
                  <a:cubicBezTo>
                    <a:pt x="1875" y="297"/>
                    <a:pt x="902" y="1799"/>
                    <a:pt x="500" y="2941"/>
                  </a:cubicBezTo>
                  <a:cubicBezTo>
                    <a:pt x="0" y="3367"/>
                    <a:pt x="808" y="4130"/>
                    <a:pt x="1326" y="4130"/>
                  </a:cubicBezTo>
                  <a:cubicBezTo>
                    <a:pt x="1553" y="4130"/>
                    <a:pt x="1725" y="3983"/>
                    <a:pt x="1705" y="3596"/>
                  </a:cubicBezTo>
                  <a:cubicBezTo>
                    <a:pt x="1748" y="3195"/>
                    <a:pt x="1134" y="2793"/>
                    <a:pt x="1473" y="2454"/>
                  </a:cubicBezTo>
                  <a:cubicBezTo>
                    <a:pt x="2107" y="1862"/>
                    <a:pt x="2424" y="1016"/>
                    <a:pt x="3334" y="614"/>
                  </a:cubicBezTo>
                  <a:cubicBezTo>
                    <a:pt x="3570" y="487"/>
                    <a:pt x="3557" y="1"/>
                    <a:pt x="3320"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00" name="Google Shape;6800;p37"/>
            <p:cNvSpPr/>
            <p:nvPr/>
          </p:nvSpPr>
          <p:spPr>
            <a:xfrm>
              <a:off x="-1699900" y="4050150"/>
              <a:ext cx="94675" cy="82875"/>
            </a:xfrm>
            <a:custGeom>
              <a:avLst/>
              <a:gdLst/>
              <a:ahLst/>
              <a:cxnLst/>
              <a:rect l="l" t="t" r="r" b="b"/>
              <a:pathLst>
                <a:path w="3787" h="3315" extrusionOk="0">
                  <a:moveTo>
                    <a:pt x="2841" y="0"/>
                  </a:moveTo>
                  <a:cubicBezTo>
                    <a:pt x="2127" y="0"/>
                    <a:pt x="1428" y="2279"/>
                    <a:pt x="952" y="2590"/>
                  </a:cubicBezTo>
                  <a:cubicBezTo>
                    <a:pt x="719" y="2759"/>
                    <a:pt x="0" y="2611"/>
                    <a:pt x="402" y="3225"/>
                  </a:cubicBezTo>
                  <a:cubicBezTo>
                    <a:pt x="528" y="3288"/>
                    <a:pt x="645" y="3315"/>
                    <a:pt x="756" y="3315"/>
                  </a:cubicBezTo>
                  <a:cubicBezTo>
                    <a:pt x="1391" y="3315"/>
                    <a:pt x="1814" y="2413"/>
                    <a:pt x="2390" y="2125"/>
                  </a:cubicBezTo>
                  <a:cubicBezTo>
                    <a:pt x="2919" y="1596"/>
                    <a:pt x="3786" y="1089"/>
                    <a:pt x="3173" y="179"/>
                  </a:cubicBezTo>
                  <a:cubicBezTo>
                    <a:pt x="3062" y="55"/>
                    <a:pt x="2952" y="0"/>
                    <a:pt x="2841"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01" name="Google Shape;6801;p37"/>
            <p:cNvSpPr/>
            <p:nvPr/>
          </p:nvSpPr>
          <p:spPr>
            <a:xfrm>
              <a:off x="-2789625" y="3788150"/>
              <a:ext cx="65050" cy="96625"/>
            </a:xfrm>
            <a:custGeom>
              <a:avLst/>
              <a:gdLst/>
              <a:ahLst/>
              <a:cxnLst/>
              <a:rect l="l" t="t" r="r" b="b"/>
              <a:pathLst>
                <a:path w="2602" h="3865" extrusionOk="0">
                  <a:moveTo>
                    <a:pt x="1840" y="0"/>
                  </a:moveTo>
                  <a:lnTo>
                    <a:pt x="1840" y="0"/>
                  </a:lnTo>
                  <a:cubicBezTo>
                    <a:pt x="1312" y="1481"/>
                    <a:pt x="1502" y="2813"/>
                    <a:pt x="0" y="3849"/>
                  </a:cubicBezTo>
                  <a:cubicBezTo>
                    <a:pt x="99" y="3859"/>
                    <a:pt x="189" y="3864"/>
                    <a:pt x="273" y="3864"/>
                  </a:cubicBezTo>
                  <a:cubicBezTo>
                    <a:pt x="1228" y="3864"/>
                    <a:pt x="1253" y="3226"/>
                    <a:pt x="1798" y="2623"/>
                  </a:cubicBezTo>
                  <a:cubicBezTo>
                    <a:pt x="2602" y="2073"/>
                    <a:pt x="2559" y="719"/>
                    <a:pt x="1840"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02" name="Google Shape;6802;p37"/>
            <p:cNvSpPr/>
            <p:nvPr/>
          </p:nvSpPr>
          <p:spPr>
            <a:xfrm>
              <a:off x="-1955800" y="3959800"/>
              <a:ext cx="84075" cy="62725"/>
            </a:xfrm>
            <a:custGeom>
              <a:avLst/>
              <a:gdLst/>
              <a:ahLst/>
              <a:cxnLst/>
              <a:rect l="l" t="t" r="r" b="b"/>
              <a:pathLst>
                <a:path w="3363" h="2509" extrusionOk="0">
                  <a:moveTo>
                    <a:pt x="2039" y="1"/>
                  </a:moveTo>
                  <a:cubicBezTo>
                    <a:pt x="1810" y="1"/>
                    <a:pt x="1590" y="17"/>
                    <a:pt x="1417" y="29"/>
                  </a:cubicBezTo>
                  <a:cubicBezTo>
                    <a:pt x="1840" y="1361"/>
                    <a:pt x="0" y="1425"/>
                    <a:pt x="402" y="2228"/>
                  </a:cubicBezTo>
                  <a:cubicBezTo>
                    <a:pt x="582" y="2430"/>
                    <a:pt x="773" y="2509"/>
                    <a:pt x="968" y="2509"/>
                  </a:cubicBezTo>
                  <a:cubicBezTo>
                    <a:pt x="1551" y="2509"/>
                    <a:pt x="2173" y="1800"/>
                    <a:pt x="2665" y="1530"/>
                  </a:cubicBezTo>
                  <a:cubicBezTo>
                    <a:pt x="2897" y="1277"/>
                    <a:pt x="2771" y="748"/>
                    <a:pt x="3363" y="748"/>
                  </a:cubicBezTo>
                  <a:cubicBezTo>
                    <a:pt x="3332" y="117"/>
                    <a:pt x="2652" y="1"/>
                    <a:pt x="2039"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03" name="Google Shape;6803;p37"/>
            <p:cNvSpPr/>
            <p:nvPr/>
          </p:nvSpPr>
          <p:spPr>
            <a:xfrm>
              <a:off x="-2043050" y="3795025"/>
              <a:ext cx="43900" cy="86200"/>
            </a:xfrm>
            <a:custGeom>
              <a:avLst/>
              <a:gdLst/>
              <a:ahLst/>
              <a:cxnLst/>
              <a:rect l="l" t="t" r="r" b="b"/>
              <a:pathLst>
                <a:path w="1756" h="3448" extrusionOk="0">
                  <a:moveTo>
                    <a:pt x="741" y="0"/>
                  </a:moveTo>
                  <a:cubicBezTo>
                    <a:pt x="587" y="0"/>
                    <a:pt x="455" y="42"/>
                    <a:pt x="402" y="233"/>
                  </a:cubicBezTo>
                  <a:cubicBezTo>
                    <a:pt x="1756" y="867"/>
                    <a:pt x="0" y="1840"/>
                    <a:pt x="212" y="2771"/>
                  </a:cubicBezTo>
                  <a:cubicBezTo>
                    <a:pt x="233" y="3045"/>
                    <a:pt x="64" y="3426"/>
                    <a:pt x="593" y="3447"/>
                  </a:cubicBezTo>
                  <a:cubicBezTo>
                    <a:pt x="1692" y="3405"/>
                    <a:pt x="1142" y="1375"/>
                    <a:pt x="1692" y="571"/>
                  </a:cubicBezTo>
                  <a:cubicBezTo>
                    <a:pt x="1354" y="486"/>
                    <a:pt x="1523" y="106"/>
                    <a:pt x="1206" y="21"/>
                  </a:cubicBezTo>
                  <a:cubicBezTo>
                    <a:pt x="1178" y="25"/>
                    <a:pt x="1149" y="27"/>
                    <a:pt x="1119" y="27"/>
                  </a:cubicBezTo>
                  <a:cubicBezTo>
                    <a:pt x="999" y="27"/>
                    <a:pt x="863" y="0"/>
                    <a:pt x="741"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04" name="Google Shape;6804;p37"/>
            <p:cNvSpPr/>
            <p:nvPr/>
          </p:nvSpPr>
          <p:spPr>
            <a:xfrm>
              <a:off x="-1207125" y="3842325"/>
              <a:ext cx="99900" cy="81125"/>
            </a:xfrm>
            <a:custGeom>
              <a:avLst/>
              <a:gdLst/>
              <a:ahLst/>
              <a:cxnLst/>
              <a:rect l="l" t="t" r="r" b="b"/>
              <a:pathLst>
                <a:path w="3996" h="3245" extrusionOk="0">
                  <a:moveTo>
                    <a:pt x="3626" y="1"/>
                  </a:moveTo>
                  <a:cubicBezTo>
                    <a:pt x="3227" y="1"/>
                    <a:pt x="2608" y="447"/>
                    <a:pt x="2813" y="857"/>
                  </a:cubicBezTo>
                  <a:cubicBezTo>
                    <a:pt x="2708" y="1788"/>
                    <a:pt x="614" y="2253"/>
                    <a:pt x="1" y="3057"/>
                  </a:cubicBezTo>
                  <a:cubicBezTo>
                    <a:pt x="184" y="3187"/>
                    <a:pt x="386" y="3245"/>
                    <a:pt x="600" y="3245"/>
                  </a:cubicBezTo>
                  <a:cubicBezTo>
                    <a:pt x="1841" y="3245"/>
                    <a:pt x="3462" y="1307"/>
                    <a:pt x="3913" y="477"/>
                  </a:cubicBezTo>
                  <a:cubicBezTo>
                    <a:pt x="3995" y="133"/>
                    <a:pt x="3843" y="1"/>
                    <a:pt x="3626"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05" name="Google Shape;6805;p37"/>
            <p:cNvSpPr/>
            <p:nvPr/>
          </p:nvSpPr>
          <p:spPr>
            <a:xfrm>
              <a:off x="-1440825" y="3903950"/>
              <a:ext cx="90450" cy="87775"/>
            </a:xfrm>
            <a:custGeom>
              <a:avLst/>
              <a:gdLst/>
              <a:ahLst/>
              <a:cxnLst/>
              <a:rect l="l" t="t" r="r" b="b"/>
              <a:pathLst>
                <a:path w="3618" h="3511" extrusionOk="0">
                  <a:moveTo>
                    <a:pt x="3045" y="1"/>
                  </a:moveTo>
                  <a:cubicBezTo>
                    <a:pt x="2929" y="1"/>
                    <a:pt x="2820" y="50"/>
                    <a:pt x="2750" y="169"/>
                  </a:cubicBezTo>
                  <a:cubicBezTo>
                    <a:pt x="2390" y="740"/>
                    <a:pt x="3152" y="1607"/>
                    <a:pt x="2221" y="1755"/>
                  </a:cubicBezTo>
                  <a:cubicBezTo>
                    <a:pt x="1735" y="2178"/>
                    <a:pt x="1" y="2728"/>
                    <a:pt x="1016" y="3511"/>
                  </a:cubicBezTo>
                  <a:cubicBezTo>
                    <a:pt x="1798" y="2876"/>
                    <a:pt x="3575" y="2601"/>
                    <a:pt x="3427" y="1396"/>
                  </a:cubicBezTo>
                  <a:cubicBezTo>
                    <a:pt x="3617" y="1078"/>
                    <a:pt x="3427" y="740"/>
                    <a:pt x="3554" y="444"/>
                  </a:cubicBezTo>
                  <a:cubicBezTo>
                    <a:pt x="3540" y="203"/>
                    <a:pt x="3279" y="1"/>
                    <a:pt x="3045"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06" name="Google Shape;6806;p37"/>
            <p:cNvSpPr/>
            <p:nvPr/>
          </p:nvSpPr>
          <p:spPr>
            <a:xfrm>
              <a:off x="-2317450" y="3668875"/>
              <a:ext cx="96225" cy="98400"/>
            </a:xfrm>
            <a:custGeom>
              <a:avLst/>
              <a:gdLst/>
              <a:ahLst/>
              <a:cxnLst/>
              <a:rect l="l" t="t" r="r" b="b"/>
              <a:pathLst>
                <a:path w="3849" h="3936" extrusionOk="0">
                  <a:moveTo>
                    <a:pt x="1791" y="0"/>
                  </a:moveTo>
                  <a:cubicBezTo>
                    <a:pt x="1353" y="0"/>
                    <a:pt x="906" y="63"/>
                    <a:pt x="825" y="457"/>
                  </a:cubicBezTo>
                  <a:cubicBezTo>
                    <a:pt x="1163" y="1091"/>
                    <a:pt x="359" y="1683"/>
                    <a:pt x="867" y="2275"/>
                  </a:cubicBezTo>
                  <a:cubicBezTo>
                    <a:pt x="874" y="2276"/>
                    <a:pt x="881" y="2276"/>
                    <a:pt x="888" y="2276"/>
                  </a:cubicBezTo>
                  <a:cubicBezTo>
                    <a:pt x="1665" y="2276"/>
                    <a:pt x="1339" y="1130"/>
                    <a:pt x="2051" y="795"/>
                  </a:cubicBezTo>
                  <a:lnTo>
                    <a:pt x="2051" y="795"/>
                  </a:lnTo>
                  <a:cubicBezTo>
                    <a:pt x="2013" y="1637"/>
                    <a:pt x="1854" y="3241"/>
                    <a:pt x="805" y="3241"/>
                  </a:cubicBezTo>
                  <a:cubicBezTo>
                    <a:pt x="695" y="3241"/>
                    <a:pt x="575" y="3223"/>
                    <a:pt x="444" y="3185"/>
                  </a:cubicBezTo>
                  <a:lnTo>
                    <a:pt x="444" y="3185"/>
                  </a:lnTo>
                  <a:cubicBezTo>
                    <a:pt x="1" y="3642"/>
                    <a:pt x="446" y="3936"/>
                    <a:pt x="907" y="3936"/>
                  </a:cubicBezTo>
                  <a:cubicBezTo>
                    <a:pt x="1151" y="3936"/>
                    <a:pt x="1398" y="3854"/>
                    <a:pt x="1523" y="3671"/>
                  </a:cubicBezTo>
                  <a:cubicBezTo>
                    <a:pt x="2009" y="3523"/>
                    <a:pt x="2284" y="3121"/>
                    <a:pt x="2643" y="2868"/>
                  </a:cubicBezTo>
                  <a:lnTo>
                    <a:pt x="2643" y="2550"/>
                  </a:lnTo>
                  <a:cubicBezTo>
                    <a:pt x="1671" y="1958"/>
                    <a:pt x="3849" y="1556"/>
                    <a:pt x="2453" y="12"/>
                  </a:cubicBezTo>
                  <a:lnTo>
                    <a:pt x="2453" y="12"/>
                  </a:lnTo>
                  <a:cubicBezTo>
                    <a:pt x="2425" y="14"/>
                    <a:pt x="2395" y="14"/>
                    <a:pt x="2363" y="14"/>
                  </a:cubicBezTo>
                  <a:cubicBezTo>
                    <a:pt x="2200" y="14"/>
                    <a:pt x="1997" y="0"/>
                    <a:pt x="1791"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07" name="Google Shape;6807;p37"/>
            <p:cNvSpPr/>
            <p:nvPr/>
          </p:nvSpPr>
          <p:spPr>
            <a:xfrm>
              <a:off x="-2754200" y="4058850"/>
              <a:ext cx="89900" cy="74375"/>
            </a:xfrm>
            <a:custGeom>
              <a:avLst/>
              <a:gdLst/>
              <a:ahLst/>
              <a:cxnLst/>
              <a:rect l="l" t="t" r="r" b="b"/>
              <a:pathLst>
                <a:path w="3596" h="2975" extrusionOk="0">
                  <a:moveTo>
                    <a:pt x="2052" y="0"/>
                  </a:moveTo>
                  <a:lnTo>
                    <a:pt x="2052" y="0"/>
                  </a:lnTo>
                  <a:cubicBezTo>
                    <a:pt x="2094" y="170"/>
                    <a:pt x="2115" y="339"/>
                    <a:pt x="1904" y="445"/>
                  </a:cubicBezTo>
                  <a:cubicBezTo>
                    <a:pt x="1333" y="762"/>
                    <a:pt x="0" y="2496"/>
                    <a:pt x="698" y="2919"/>
                  </a:cubicBezTo>
                  <a:cubicBezTo>
                    <a:pt x="785" y="2957"/>
                    <a:pt x="864" y="2974"/>
                    <a:pt x="936" y="2974"/>
                  </a:cubicBezTo>
                  <a:cubicBezTo>
                    <a:pt x="1184" y="2974"/>
                    <a:pt x="1360" y="2782"/>
                    <a:pt x="1523" y="2602"/>
                  </a:cubicBezTo>
                  <a:cubicBezTo>
                    <a:pt x="1988" y="1671"/>
                    <a:pt x="2919" y="1164"/>
                    <a:pt x="3596" y="445"/>
                  </a:cubicBezTo>
                  <a:cubicBezTo>
                    <a:pt x="3543" y="127"/>
                    <a:pt x="3268" y="80"/>
                    <a:pt x="2951" y="80"/>
                  </a:cubicBezTo>
                  <a:cubicBezTo>
                    <a:pt x="2815" y="80"/>
                    <a:pt x="2671" y="89"/>
                    <a:pt x="2534" y="89"/>
                  </a:cubicBezTo>
                  <a:cubicBezTo>
                    <a:pt x="2351" y="89"/>
                    <a:pt x="2179" y="73"/>
                    <a:pt x="2052"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08" name="Google Shape;6808;p37"/>
            <p:cNvSpPr/>
            <p:nvPr/>
          </p:nvSpPr>
          <p:spPr>
            <a:xfrm>
              <a:off x="-1445700" y="3896300"/>
              <a:ext cx="88975" cy="104875"/>
            </a:xfrm>
            <a:custGeom>
              <a:avLst/>
              <a:gdLst/>
              <a:ahLst/>
              <a:cxnLst/>
              <a:rect l="l" t="t" r="r" b="b"/>
              <a:pathLst>
                <a:path w="3559" h="4195" extrusionOk="0">
                  <a:moveTo>
                    <a:pt x="2453" y="1"/>
                  </a:moveTo>
                  <a:cubicBezTo>
                    <a:pt x="2421" y="1"/>
                    <a:pt x="2387" y="4"/>
                    <a:pt x="2353" y="10"/>
                  </a:cubicBezTo>
                  <a:cubicBezTo>
                    <a:pt x="2036" y="263"/>
                    <a:pt x="1697" y="454"/>
                    <a:pt x="1316" y="581"/>
                  </a:cubicBezTo>
                  <a:cubicBezTo>
                    <a:pt x="1278" y="1166"/>
                    <a:pt x="1545" y="1268"/>
                    <a:pt x="1822" y="1268"/>
                  </a:cubicBezTo>
                  <a:cubicBezTo>
                    <a:pt x="1970" y="1268"/>
                    <a:pt x="2120" y="1239"/>
                    <a:pt x="2229" y="1239"/>
                  </a:cubicBezTo>
                  <a:cubicBezTo>
                    <a:pt x="2366" y="1239"/>
                    <a:pt x="2436" y="1285"/>
                    <a:pt x="2353" y="1490"/>
                  </a:cubicBezTo>
                  <a:cubicBezTo>
                    <a:pt x="1972" y="2273"/>
                    <a:pt x="724" y="2357"/>
                    <a:pt x="534" y="3288"/>
                  </a:cubicBezTo>
                  <a:cubicBezTo>
                    <a:pt x="1" y="3751"/>
                    <a:pt x="212" y="4195"/>
                    <a:pt x="588" y="4195"/>
                  </a:cubicBezTo>
                  <a:cubicBezTo>
                    <a:pt x="778" y="4195"/>
                    <a:pt x="1011" y="4080"/>
                    <a:pt x="1211" y="3795"/>
                  </a:cubicBezTo>
                  <a:cubicBezTo>
                    <a:pt x="640" y="2865"/>
                    <a:pt x="2120" y="2759"/>
                    <a:pt x="2501" y="2167"/>
                  </a:cubicBezTo>
                  <a:cubicBezTo>
                    <a:pt x="3558" y="1977"/>
                    <a:pt x="2459" y="771"/>
                    <a:pt x="3241" y="285"/>
                  </a:cubicBezTo>
                  <a:cubicBezTo>
                    <a:pt x="2954" y="246"/>
                    <a:pt x="2754" y="1"/>
                    <a:pt x="2453"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09" name="Google Shape;6809;p37"/>
            <p:cNvSpPr/>
            <p:nvPr/>
          </p:nvSpPr>
          <p:spPr>
            <a:xfrm>
              <a:off x="-2068950" y="3801350"/>
              <a:ext cx="38075" cy="101025"/>
            </a:xfrm>
            <a:custGeom>
              <a:avLst/>
              <a:gdLst/>
              <a:ahLst/>
              <a:cxnLst/>
              <a:rect l="l" t="t" r="r" b="b"/>
              <a:pathLst>
                <a:path w="1523" h="4041" extrusionOk="0">
                  <a:moveTo>
                    <a:pt x="1438" y="1"/>
                  </a:moveTo>
                  <a:cubicBezTo>
                    <a:pt x="317" y="466"/>
                    <a:pt x="571" y="1629"/>
                    <a:pt x="148" y="2496"/>
                  </a:cubicBezTo>
                  <a:cubicBezTo>
                    <a:pt x="381" y="3025"/>
                    <a:pt x="0" y="3829"/>
                    <a:pt x="1015" y="4040"/>
                  </a:cubicBezTo>
                  <a:cubicBezTo>
                    <a:pt x="1332" y="3998"/>
                    <a:pt x="1311" y="3892"/>
                    <a:pt x="1184" y="3660"/>
                  </a:cubicBezTo>
                  <a:cubicBezTo>
                    <a:pt x="190" y="2412"/>
                    <a:pt x="1523" y="1270"/>
                    <a:pt x="1438"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10" name="Google Shape;6810;p37"/>
            <p:cNvSpPr/>
            <p:nvPr/>
          </p:nvSpPr>
          <p:spPr>
            <a:xfrm>
              <a:off x="-1966375" y="3961950"/>
              <a:ext cx="61350" cy="83775"/>
            </a:xfrm>
            <a:custGeom>
              <a:avLst/>
              <a:gdLst/>
              <a:ahLst/>
              <a:cxnLst/>
              <a:rect l="l" t="t" r="r" b="b"/>
              <a:pathLst>
                <a:path w="2454" h="3351" extrusionOk="0">
                  <a:moveTo>
                    <a:pt x="1687" y="0"/>
                  </a:moveTo>
                  <a:cubicBezTo>
                    <a:pt x="1476" y="0"/>
                    <a:pt x="1240" y="400"/>
                    <a:pt x="1036" y="493"/>
                  </a:cubicBezTo>
                  <a:cubicBezTo>
                    <a:pt x="1142" y="1064"/>
                    <a:pt x="656" y="1381"/>
                    <a:pt x="317" y="1762"/>
                  </a:cubicBezTo>
                  <a:cubicBezTo>
                    <a:pt x="0" y="2290"/>
                    <a:pt x="402" y="2734"/>
                    <a:pt x="571" y="3179"/>
                  </a:cubicBezTo>
                  <a:cubicBezTo>
                    <a:pt x="615" y="3310"/>
                    <a:pt x="743" y="3351"/>
                    <a:pt x="892" y="3351"/>
                  </a:cubicBezTo>
                  <a:cubicBezTo>
                    <a:pt x="1032" y="3351"/>
                    <a:pt x="1189" y="3315"/>
                    <a:pt x="1311" y="3284"/>
                  </a:cubicBezTo>
                  <a:cubicBezTo>
                    <a:pt x="1967" y="3136"/>
                    <a:pt x="1565" y="2586"/>
                    <a:pt x="1777" y="2269"/>
                  </a:cubicBezTo>
                  <a:lnTo>
                    <a:pt x="1777" y="2269"/>
                  </a:lnTo>
                  <a:cubicBezTo>
                    <a:pt x="1701" y="2283"/>
                    <a:pt x="1629" y="2289"/>
                    <a:pt x="1560" y="2289"/>
                  </a:cubicBezTo>
                  <a:cubicBezTo>
                    <a:pt x="901" y="2289"/>
                    <a:pt x="610" y="1691"/>
                    <a:pt x="1396" y="1423"/>
                  </a:cubicBezTo>
                  <a:cubicBezTo>
                    <a:pt x="2453" y="1127"/>
                    <a:pt x="2136" y="598"/>
                    <a:pt x="1777" y="27"/>
                  </a:cubicBezTo>
                  <a:cubicBezTo>
                    <a:pt x="1747" y="9"/>
                    <a:pt x="1717" y="0"/>
                    <a:pt x="1687"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11" name="Google Shape;6811;p37"/>
            <p:cNvSpPr/>
            <p:nvPr/>
          </p:nvSpPr>
          <p:spPr>
            <a:xfrm>
              <a:off x="-2808675" y="3778450"/>
              <a:ext cx="49750" cy="85475"/>
            </a:xfrm>
            <a:custGeom>
              <a:avLst/>
              <a:gdLst/>
              <a:ahLst/>
              <a:cxnLst/>
              <a:rect l="l" t="t" r="r" b="b"/>
              <a:pathLst>
                <a:path w="1990" h="3419" extrusionOk="0">
                  <a:moveTo>
                    <a:pt x="1208" y="0"/>
                  </a:moveTo>
                  <a:cubicBezTo>
                    <a:pt x="771" y="0"/>
                    <a:pt x="203" y="848"/>
                    <a:pt x="170" y="1213"/>
                  </a:cubicBezTo>
                  <a:cubicBezTo>
                    <a:pt x="149" y="1572"/>
                    <a:pt x="86" y="1932"/>
                    <a:pt x="276" y="2270"/>
                  </a:cubicBezTo>
                  <a:cubicBezTo>
                    <a:pt x="377" y="2317"/>
                    <a:pt x="456" y="2337"/>
                    <a:pt x="519" y="2337"/>
                  </a:cubicBezTo>
                  <a:cubicBezTo>
                    <a:pt x="852" y="2337"/>
                    <a:pt x="738" y="1784"/>
                    <a:pt x="1058" y="1784"/>
                  </a:cubicBezTo>
                  <a:cubicBezTo>
                    <a:pt x="1376" y="3412"/>
                    <a:pt x="191" y="2440"/>
                    <a:pt x="1" y="3137"/>
                  </a:cubicBezTo>
                  <a:cubicBezTo>
                    <a:pt x="170" y="3351"/>
                    <a:pt x="359" y="3419"/>
                    <a:pt x="551" y="3419"/>
                  </a:cubicBezTo>
                  <a:cubicBezTo>
                    <a:pt x="816" y="3419"/>
                    <a:pt x="1089" y="3292"/>
                    <a:pt x="1333" y="3243"/>
                  </a:cubicBezTo>
                  <a:cubicBezTo>
                    <a:pt x="1989" y="3095"/>
                    <a:pt x="1672" y="1551"/>
                    <a:pt x="1460" y="1086"/>
                  </a:cubicBezTo>
                  <a:cubicBezTo>
                    <a:pt x="1249" y="832"/>
                    <a:pt x="1270" y="452"/>
                    <a:pt x="1524" y="219"/>
                  </a:cubicBezTo>
                  <a:cubicBezTo>
                    <a:pt x="1437" y="64"/>
                    <a:pt x="1327" y="0"/>
                    <a:pt x="1208"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12" name="Google Shape;6812;p37"/>
            <p:cNvSpPr/>
            <p:nvPr/>
          </p:nvSpPr>
          <p:spPr>
            <a:xfrm>
              <a:off x="-1088675" y="3593575"/>
              <a:ext cx="68750" cy="87825"/>
            </a:xfrm>
            <a:custGeom>
              <a:avLst/>
              <a:gdLst/>
              <a:ahLst/>
              <a:cxnLst/>
              <a:rect l="l" t="t" r="r" b="b"/>
              <a:pathLst>
                <a:path w="2750" h="3513" extrusionOk="0">
                  <a:moveTo>
                    <a:pt x="2580" y="0"/>
                  </a:moveTo>
                  <a:lnTo>
                    <a:pt x="2580" y="0"/>
                  </a:lnTo>
                  <a:cubicBezTo>
                    <a:pt x="1544" y="64"/>
                    <a:pt x="635" y="1481"/>
                    <a:pt x="317" y="2369"/>
                  </a:cubicBezTo>
                  <a:cubicBezTo>
                    <a:pt x="0" y="2813"/>
                    <a:pt x="317" y="3194"/>
                    <a:pt x="677" y="3490"/>
                  </a:cubicBezTo>
                  <a:cubicBezTo>
                    <a:pt x="793" y="3505"/>
                    <a:pt x="890" y="3512"/>
                    <a:pt x="969" y="3512"/>
                  </a:cubicBezTo>
                  <a:cubicBezTo>
                    <a:pt x="1875" y="3512"/>
                    <a:pt x="589" y="2577"/>
                    <a:pt x="1036" y="2052"/>
                  </a:cubicBezTo>
                  <a:cubicBezTo>
                    <a:pt x="1269" y="1819"/>
                    <a:pt x="1354" y="1502"/>
                    <a:pt x="1607" y="1248"/>
                  </a:cubicBezTo>
                  <a:cubicBezTo>
                    <a:pt x="2750" y="1100"/>
                    <a:pt x="2305" y="825"/>
                    <a:pt x="2580"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13" name="Google Shape;6813;p37"/>
            <p:cNvSpPr/>
            <p:nvPr/>
          </p:nvSpPr>
          <p:spPr>
            <a:xfrm>
              <a:off x="-1974075" y="3998050"/>
              <a:ext cx="84900" cy="53525"/>
            </a:xfrm>
            <a:custGeom>
              <a:avLst/>
              <a:gdLst/>
              <a:ahLst/>
              <a:cxnLst/>
              <a:rect l="l" t="t" r="r" b="b"/>
              <a:pathLst>
                <a:path w="3396" h="2141" extrusionOk="0">
                  <a:moveTo>
                    <a:pt x="3396" y="0"/>
                  </a:moveTo>
                  <a:cubicBezTo>
                    <a:pt x="2846" y="64"/>
                    <a:pt x="2381" y="360"/>
                    <a:pt x="2085" y="804"/>
                  </a:cubicBezTo>
                  <a:cubicBezTo>
                    <a:pt x="2063" y="1058"/>
                    <a:pt x="1408" y="1100"/>
                    <a:pt x="1810" y="1502"/>
                  </a:cubicBezTo>
                  <a:cubicBezTo>
                    <a:pt x="1915" y="1629"/>
                    <a:pt x="1810" y="1756"/>
                    <a:pt x="1598" y="1777"/>
                  </a:cubicBezTo>
                  <a:cubicBezTo>
                    <a:pt x="1545" y="1777"/>
                    <a:pt x="1481" y="1778"/>
                    <a:pt x="1413" y="1778"/>
                  </a:cubicBezTo>
                  <a:cubicBezTo>
                    <a:pt x="1212" y="1778"/>
                    <a:pt x="990" y="1766"/>
                    <a:pt x="1006" y="1671"/>
                  </a:cubicBezTo>
                  <a:cubicBezTo>
                    <a:pt x="1091" y="1164"/>
                    <a:pt x="308" y="677"/>
                    <a:pt x="985" y="170"/>
                  </a:cubicBezTo>
                  <a:cubicBezTo>
                    <a:pt x="874" y="59"/>
                    <a:pt x="742" y="11"/>
                    <a:pt x="612" y="11"/>
                  </a:cubicBezTo>
                  <a:cubicBezTo>
                    <a:pt x="298" y="11"/>
                    <a:pt x="0" y="296"/>
                    <a:pt x="75" y="656"/>
                  </a:cubicBezTo>
                  <a:cubicBezTo>
                    <a:pt x="33" y="1015"/>
                    <a:pt x="329" y="1290"/>
                    <a:pt x="350" y="1650"/>
                  </a:cubicBezTo>
                  <a:cubicBezTo>
                    <a:pt x="366" y="1986"/>
                    <a:pt x="552" y="2141"/>
                    <a:pt x="844" y="2141"/>
                  </a:cubicBezTo>
                  <a:cubicBezTo>
                    <a:pt x="937" y="2141"/>
                    <a:pt x="1041" y="2125"/>
                    <a:pt x="1154" y="2094"/>
                  </a:cubicBezTo>
                  <a:cubicBezTo>
                    <a:pt x="1767" y="1904"/>
                    <a:pt x="2677" y="1967"/>
                    <a:pt x="2465" y="1015"/>
                  </a:cubicBezTo>
                  <a:cubicBezTo>
                    <a:pt x="2634" y="656"/>
                    <a:pt x="3311" y="444"/>
                    <a:pt x="3396"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14" name="Google Shape;6814;p37"/>
            <p:cNvSpPr/>
            <p:nvPr/>
          </p:nvSpPr>
          <p:spPr>
            <a:xfrm>
              <a:off x="-1722100" y="4027125"/>
              <a:ext cx="55525" cy="61375"/>
            </a:xfrm>
            <a:custGeom>
              <a:avLst/>
              <a:gdLst/>
              <a:ahLst/>
              <a:cxnLst/>
              <a:rect l="l" t="t" r="r" b="b"/>
              <a:pathLst>
                <a:path w="2221" h="2455" extrusionOk="0">
                  <a:moveTo>
                    <a:pt x="2221" y="1"/>
                  </a:moveTo>
                  <a:lnTo>
                    <a:pt x="2221" y="1"/>
                  </a:lnTo>
                  <a:cubicBezTo>
                    <a:pt x="804" y="318"/>
                    <a:pt x="360" y="1333"/>
                    <a:pt x="0" y="2390"/>
                  </a:cubicBezTo>
                  <a:cubicBezTo>
                    <a:pt x="108" y="2433"/>
                    <a:pt x="218" y="2455"/>
                    <a:pt x="327" y="2455"/>
                  </a:cubicBezTo>
                  <a:cubicBezTo>
                    <a:pt x="537" y="2455"/>
                    <a:pt x="742" y="2375"/>
                    <a:pt x="909" y="2221"/>
                  </a:cubicBezTo>
                  <a:cubicBezTo>
                    <a:pt x="1375" y="1862"/>
                    <a:pt x="1417" y="1227"/>
                    <a:pt x="2030" y="931"/>
                  </a:cubicBezTo>
                  <a:lnTo>
                    <a:pt x="2221" y="1"/>
                  </a:ln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15" name="Google Shape;6815;p37"/>
            <p:cNvSpPr/>
            <p:nvPr/>
          </p:nvSpPr>
          <p:spPr>
            <a:xfrm>
              <a:off x="-1677700" y="4028175"/>
              <a:ext cx="57125" cy="83050"/>
            </a:xfrm>
            <a:custGeom>
              <a:avLst/>
              <a:gdLst/>
              <a:ahLst/>
              <a:cxnLst/>
              <a:rect l="l" t="t" r="r" b="b"/>
              <a:pathLst>
                <a:path w="2285" h="3322" extrusionOk="0">
                  <a:moveTo>
                    <a:pt x="1735" y="1"/>
                  </a:moveTo>
                  <a:cubicBezTo>
                    <a:pt x="1396" y="149"/>
                    <a:pt x="677" y="128"/>
                    <a:pt x="1375" y="699"/>
                  </a:cubicBezTo>
                  <a:cubicBezTo>
                    <a:pt x="1841" y="1079"/>
                    <a:pt x="1" y="2327"/>
                    <a:pt x="254" y="3321"/>
                  </a:cubicBezTo>
                  <a:cubicBezTo>
                    <a:pt x="424" y="3300"/>
                    <a:pt x="614" y="3258"/>
                    <a:pt x="614" y="3131"/>
                  </a:cubicBezTo>
                  <a:cubicBezTo>
                    <a:pt x="572" y="2306"/>
                    <a:pt x="1545" y="1904"/>
                    <a:pt x="1714" y="1185"/>
                  </a:cubicBezTo>
                  <a:cubicBezTo>
                    <a:pt x="1746" y="1012"/>
                    <a:pt x="1834" y="955"/>
                    <a:pt x="1943" y="955"/>
                  </a:cubicBezTo>
                  <a:cubicBezTo>
                    <a:pt x="2048" y="955"/>
                    <a:pt x="2171" y="1007"/>
                    <a:pt x="2285" y="1058"/>
                  </a:cubicBezTo>
                  <a:cubicBezTo>
                    <a:pt x="2285" y="656"/>
                    <a:pt x="2242" y="233"/>
                    <a:pt x="1735"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16" name="Google Shape;6816;p37"/>
            <p:cNvSpPr/>
            <p:nvPr/>
          </p:nvSpPr>
          <p:spPr>
            <a:xfrm>
              <a:off x="-853400" y="3754725"/>
              <a:ext cx="70850" cy="55975"/>
            </a:xfrm>
            <a:custGeom>
              <a:avLst/>
              <a:gdLst/>
              <a:ahLst/>
              <a:cxnLst/>
              <a:rect l="l" t="t" r="r" b="b"/>
              <a:pathLst>
                <a:path w="2834" h="2239" extrusionOk="0">
                  <a:moveTo>
                    <a:pt x="2658" y="0"/>
                  </a:moveTo>
                  <a:cubicBezTo>
                    <a:pt x="2102" y="0"/>
                    <a:pt x="70" y="1639"/>
                    <a:pt x="1" y="1950"/>
                  </a:cubicBezTo>
                  <a:cubicBezTo>
                    <a:pt x="37" y="2133"/>
                    <a:pt x="200" y="2239"/>
                    <a:pt x="364" y="2239"/>
                  </a:cubicBezTo>
                  <a:cubicBezTo>
                    <a:pt x="485" y="2239"/>
                    <a:pt x="606" y="2182"/>
                    <a:pt x="677" y="2056"/>
                  </a:cubicBezTo>
                  <a:cubicBezTo>
                    <a:pt x="1248" y="1337"/>
                    <a:pt x="2285" y="1062"/>
                    <a:pt x="2771" y="280"/>
                  </a:cubicBezTo>
                  <a:cubicBezTo>
                    <a:pt x="2833" y="82"/>
                    <a:pt x="2783" y="0"/>
                    <a:pt x="2658"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17" name="Google Shape;6817;p37"/>
            <p:cNvSpPr/>
            <p:nvPr/>
          </p:nvSpPr>
          <p:spPr>
            <a:xfrm>
              <a:off x="-2343900" y="3700375"/>
              <a:ext cx="64525" cy="72450"/>
            </a:xfrm>
            <a:custGeom>
              <a:avLst/>
              <a:gdLst/>
              <a:ahLst/>
              <a:cxnLst/>
              <a:rect l="l" t="t" r="r" b="b"/>
              <a:pathLst>
                <a:path w="2581" h="2898" extrusionOk="0">
                  <a:moveTo>
                    <a:pt x="1333" y="0"/>
                  </a:moveTo>
                  <a:cubicBezTo>
                    <a:pt x="889" y="825"/>
                    <a:pt x="0" y="2454"/>
                    <a:pt x="1290" y="2898"/>
                  </a:cubicBezTo>
                  <a:cubicBezTo>
                    <a:pt x="1409" y="2752"/>
                    <a:pt x="1582" y="2736"/>
                    <a:pt x="1764" y="2736"/>
                  </a:cubicBezTo>
                  <a:cubicBezTo>
                    <a:pt x="1815" y="2736"/>
                    <a:pt x="1868" y="2737"/>
                    <a:pt x="1919" y="2737"/>
                  </a:cubicBezTo>
                  <a:cubicBezTo>
                    <a:pt x="2107" y="2737"/>
                    <a:pt x="2289" y="2720"/>
                    <a:pt x="2411" y="2559"/>
                  </a:cubicBezTo>
                  <a:cubicBezTo>
                    <a:pt x="2389" y="2558"/>
                    <a:pt x="2366" y="2557"/>
                    <a:pt x="2343" y="2557"/>
                  </a:cubicBezTo>
                  <a:cubicBezTo>
                    <a:pt x="2206" y="2557"/>
                    <a:pt x="2066" y="2580"/>
                    <a:pt x="1930" y="2580"/>
                  </a:cubicBezTo>
                  <a:cubicBezTo>
                    <a:pt x="1772" y="2580"/>
                    <a:pt x="1618" y="2549"/>
                    <a:pt x="1481" y="2411"/>
                  </a:cubicBezTo>
                  <a:cubicBezTo>
                    <a:pt x="1100" y="1629"/>
                    <a:pt x="2581" y="318"/>
                    <a:pt x="1333"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18" name="Google Shape;6818;p37"/>
            <p:cNvSpPr/>
            <p:nvPr/>
          </p:nvSpPr>
          <p:spPr>
            <a:xfrm>
              <a:off x="-1185450" y="4084450"/>
              <a:ext cx="52900" cy="46850"/>
            </a:xfrm>
            <a:custGeom>
              <a:avLst/>
              <a:gdLst/>
              <a:ahLst/>
              <a:cxnLst/>
              <a:rect l="l" t="t" r="r" b="b"/>
              <a:pathLst>
                <a:path w="2116" h="1874" extrusionOk="0">
                  <a:moveTo>
                    <a:pt x="1619" y="1"/>
                  </a:moveTo>
                  <a:cubicBezTo>
                    <a:pt x="1160" y="1"/>
                    <a:pt x="641" y="525"/>
                    <a:pt x="276" y="753"/>
                  </a:cubicBezTo>
                  <a:cubicBezTo>
                    <a:pt x="1" y="1049"/>
                    <a:pt x="170" y="1578"/>
                    <a:pt x="445" y="1874"/>
                  </a:cubicBezTo>
                  <a:cubicBezTo>
                    <a:pt x="1291" y="1578"/>
                    <a:pt x="1650" y="880"/>
                    <a:pt x="2116" y="288"/>
                  </a:cubicBezTo>
                  <a:cubicBezTo>
                    <a:pt x="1967" y="80"/>
                    <a:pt x="1798" y="1"/>
                    <a:pt x="1619"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19" name="Google Shape;6819;p37"/>
            <p:cNvSpPr/>
            <p:nvPr/>
          </p:nvSpPr>
          <p:spPr>
            <a:xfrm>
              <a:off x="-1229250" y="4107250"/>
              <a:ext cx="54925" cy="33150"/>
            </a:xfrm>
            <a:custGeom>
              <a:avLst/>
              <a:gdLst/>
              <a:ahLst/>
              <a:cxnLst/>
              <a:rect l="l" t="t" r="r" b="b"/>
              <a:pathLst>
                <a:path w="2197" h="1326" extrusionOk="0">
                  <a:moveTo>
                    <a:pt x="256" y="1"/>
                  </a:moveTo>
                  <a:cubicBezTo>
                    <a:pt x="0" y="1"/>
                    <a:pt x="44" y="176"/>
                    <a:pt x="167" y="666"/>
                  </a:cubicBezTo>
                  <a:cubicBezTo>
                    <a:pt x="615" y="1114"/>
                    <a:pt x="919" y="1326"/>
                    <a:pt x="1254" y="1326"/>
                  </a:cubicBezTo>
                  <a:cubicBezTo>
                    <a:pt x="1519" y="1326"/>
                    <a:pt x="1804" y="1193"/>
                    <a:pt x="2197" y="941"/>
                  </a:cubicBezTo>
                  <a:lnTo>
                    <a:pt x="2197" y="327"/>
                  </a:lnTo>
                  <a:cubicBezTo>
                    <a:pt x="1816" y="95"/>
                    <a:pt x="1372" y="264"/>
                    <a:pt x="991" y="137"/>
                  </a:cubicBezTo>
                  <a:cubicBezTo>
                    <a:pt x="630" y="54"/>
                    <a:pt x="397" y="1"/>
                    <a:pt x="256"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20" name="Google Shape;6820;p37"/>
            <p:cNvSpPr/>
            <p:nvPr/>
          </p:nvSpPr>
          <p:spPr>
            <a:xfrm>
              <a:off x="-1212950" y="3839725"/>
              <a:ext cx="111600" cy="76650"/>
            </a:xfrm>
            <a:custGeom>
              <a:avLst/>
              <a:gdLst/>
              <a:ahLst/>
              <a:cxnLst/>
              <a:rect l="l" t="t" r="r" b="b"/>
              <a:pathLst>
                <a:path w="4464" h="3066" extrusionOk="0">
                  <a:moveTo>
                    <a:pt x="3772" y="1"/>
                  </a:moveTo>
                  <a:cubicBezTo>
                    <a:pt x="2618" y="1"/>
                    <a:pt x="3318" y="1426"/>
                    <a:pt x="1947" y="1554"/>
                  </a:cubicBezTo>
                  <a:cubicBezTo>
                    <a:pt x="1926" y="2463"/>
                    <a:pt x="487" y="2146"/>
                    <a:pt x="1" y="2696"/>
                  </a:cubicBezTo>
                  <a:cubicBezTo>
                    <a:pt x="87" y="2953"/>
                    <a:pt x="240" y="3065"/>
                    <a:pt x="448" y="3065"/>
                  </a:cubicBezTo>
                  <a:cubicBezTo>
                    <a:pt x="548" y="3065"/>
                    <a:pt x="660" y="3040"/>
                    <a:pt x="784" y="2992"/>
                  </a:cubicBezTo>
                  <a:cubicBezTo>
                    <a:pt x="1439" y="2082"/>
                    <a:pt x="3279" y="2082"/>
                    <a:pt x="3173" y="729"/>
                  </a:cubicBezTo>
                  <a:cubicBezTo>
                    <a:pt x="3122" y="484"/>
                    <a:pt x="3487" y="270"/>
                    <a:pt x="3784" y="270"/>
                  </a:cubicBezTo>
                  <a:cubicBezTo>
                    <a:pt x="3975" y="270"/>
                    <a:pt x="4138" y="358"/>
                    <a:pt x="4146" y="581"/>
                  </a:cubicBezTo>
                  <a:cubicBezTo>
                    <a:pt x="4358" y="475"/>
                    <a:pt x="4379" y="263"/>
                    <a:pt x="4464" y="115"/>
                  </a:cubicBezTo>
                  <a:cubicBezTo>
                    <a:pt x="4178" y="35"/>
                    <a:pt x="3952" y="1"/>
                    <a:pt x="3772"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21" name="Google Shape;6821;p37"/>
            <p:cNvSpPr/>
            <p:nvPr/>
          </p:nvSpPr>
          <p:spPr>
            <a:xfrm>
              <a:off x="-1453300" y="3905525"/>
              <a:ext cx="62725" cy="53325"/>
            </a:xfrm>
            <a:custGeom>
              <a:avLst/>
              <a:gdLst/>
              <a:ahLst/>
              <a:cxnLst/>
              <a:rect l="l" t="t" r="r" b="b"/>
              <a:pathLst>
                <a:path w="2509" h="2133" extrusionOk="0">
                  <a:moveTo>
                    <a:pt x="1684" y="0"/>
                  </a:moveTo>
                  <a:cubicBezTo>
                    <a:pt x="1113" y="275"/>
                    <a:pt x="605" y="656"/>
                    <a:pt x="182" y="1142"/>
                  </a:cubicBezTo>
                  <a:cubicBezTo>
                    <a:pt x="0" y="1753"/>
                    <a:pt x="42" y="2133"/>
                    <a:pt x="273" y="2133"/>
                  </a:cubicBezTo>
                  <a:cubicBezTo>
                    <a:pt x="418" y="2133"/>
                    <a:pt x="637" y="1984"/>
                    <a:pt x="923" y="1650"/>
                  </a:cubicBezTo>
                  <a:cubicBezTo>
                    <a:pt x="1853" y="1290"/>
                    <a:pt x="2509" y="1311"/>
                    <a:pt x="1684" y="191"/>
                  </a:cubicBezTo>
                  <a:cubicBezTo>
                    <a:pt x="1747" y="169"/>
                    <a:pt x="1769" y="42"/>
                    <a:pt x="1684"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22" name="Google Shape;6822;p37"/>
            <p:cNvSpPr/>
            <p:nvPr/>
          </p:nvSpPr>
          <p:spPr>
            <a:xfrm>
              <a:off x="-1616375" y="3758075"/>
              <a:ext cx="48150" cy="53125"/>
            </a:xfrm>
            <a:custGeom>
              <a:avLst/>
              <a:gdLst/>
              <a:ahLst/>
              <a:cxnLst/>
              <a:rect l="l" t="t" r="r" b="b"/>
              <a:pathLst>
                <a:path w="1926" h="2125" extrusionOk="0">
                  <a:moveTo>
                    <a:pt x="769" y="0"/>
                  </a:moveTo>
                  <a:cubicBezTo>
                    <a:pt x="512" y="0"/>
                    <a:pt x="248" y="64"/>
                    <a:pt x="1" y="188"/>
                  </a:cubicBezTo>
                  <a:cubicBezTo>
                    <a:pt x="149" y="442"/>
                    <a:pt x="487" y="590"/>
                    <a:pt x="234" y="928"/>
                  </a:cubicBezTo>
                  <a:cubicBezTo>
                    <a:pt x="593" y="1288"/>
                    <a:pt x="276" y="1732"/>
                    <a:pt x="466" y="2112"/>
                  </a:cubicBezTo>
                  <a:cubicBezTo>
                    <a:pt x="516" y="2121"/>
                    <a:pt x="562" y="2125"/>
                    <a:pt x="605" y="2125"/>
                  </a:cubicBezTo>
                  <a:cubicBezTo>
                    <a:pt x="1453" y="2125"/>
                    <a:pt x="1000" y="611"/>
                    <a:pt x="1926" y="611"/>
                  </a:cubicBezTo>
                  <a:cubicBezTo>
                    <a:pt x="1644" y="195"/>
                    <a:pt x="1217" y="0"/>
                    <a:pt x="769"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23" name="Google Shape;6823;p37"/>
            <p:cNvSpPr/>
            <p:nvPr/>
          </p:nvSpPr>
          <p:spPr>
            <a:xfrm>
              <a:off x="-1733750" y="4083050"/>
              <a:ext cx="57675" cy="47200"/>
            </a:xfrm>
            <a:custGeom>
              <a:avLst/>
              <a:gdLst/>
              <a:ahLst/>
              <a:cxnLst/>
              <a:rect l="l" t="t" r="r" b="b"/>
              <a:pathLst>
                <a:path w="2307" h="1888" extrusionOk="0">
                  <a:moveTo>
                    <a:pt x="1083" y="0"/>
                  </a:moveTo>
                  <a:cubicBezTo>
                    <a:pt x="871" y="0"/>
                    <a:pt x="661" y="47"/>
                    <a:pt x="466" y="153"/>
                  </a:cubicBezTo>
                  <a:lnTo>
                    <a:pt x="445" y="153"/>
                  </a:lnTo>
                  <a:cubicBezTo>
                    <a:pt x="1" y="1549"/>
                    <a:pt x="530" y="1613"/>
                    <a:pt x="1756" y="1888"/>
                  </a:cubicBezTo>
                  <a:cubicBezTo>
                    <a:pt x="1650" y="1486"/>
                    <a:pt x="2116" y="1486"/>
                    <a:pt x="2306" y="1274"/>
                  </a:cubicBezTo>
                  <a:lnTo>
                    <a:pt x="2306" y="1274"/>
                  </a:lnTo>
                  <a:cubicBezTo>
                    <a:pt x="2229" y="1288"/>
                    <a:pt x="2154" y="1295"/>
                    <a:pt x="2084" y="1295"/>
                  </a:cubicBezTo>
                  <a:cubicBezTo>
                    <a:pt x="1400" y="1295"/>
                    <a:pt x="1034" y="676"/>
                    <a:pt x="1206" y="5"/>
                  </a:cubicBezTo>
                  <a:cubicBezTo>
                    <a:pt x="1165" y="2"/>
                    <a:pt x="1124" y="0"/>
                    <a:pt x="1083"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24" name="Google Shape;6824;p37"/>
            <p:cNvSpPr/>
            <p:nvPr/>
          </p:nvSpPr>
          <p:spPr>
            <a:xfrm>
              <a:off x="-1208000" y="3821450"/>
              <a:ext cx="62225" cy="45350"/>
            </a:xfrm>
            <a:custGeom>
              <a:avLst/>
              <a:gdLst/>
              <a:ahLst/>
              <a:cxnLst/>
              <a:rect l="l" t="t" r="r" b="b"/>
              <a:pathLst>
                <a:path w="2489" h="1814" extrusionOk="0">
                  <a:moveTo>
                    <a:pt x="1897" y="0"/>
                  </a:moveTo>
                  <a:lnTo>
                    <a:pt x="839" y="677"/>
                  </a:lnTo>
                  <a:cubicBezTo>
                    <a:pt x="879" y="933"/>
                    <a:pt x="1" y="1813"/>
                    <a:pt x="478" y="1813"/>
                  </a:cubicBezTo>
                  <a:cubicBezTo>
                    <a:pt x="513" y="1813"/>
                    <a:pt x="556" y="1808"/>
                    <a:pt x="607" y="1798"/>
                  </a:cubicBezTo>
                  <a:cubicBezTo>
                    <a:pt x="1262" y="1312"/>
                    <a:pt x="2489" y="1164"/>
                    <a:pt x="1897"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25" name="Google Shape;6825;p37"/>
            <p:cNvSpPr/>
            <p:nvPr/>
          </p:nvSpPr>
          <p:spPr>
            <a:xfrm>
              <a:off x="-2325400" y="3681825"/>
              <a:ext cx="40100" cy="78850"/>
            </a:xfrm>
            <a:custGeom>
              <a:avLst/>
              <a:gdLst/>
              <a:ahLst/>
              <a:cxnLst/>
              <a:rect l="l" t="t" r="r" b="b"/>
              <a:pathLst>
                <a:path w="1604" h="3154" extrusionOk="0">
                  <a:moveTo>
                    <a:pt x="1244" y="1"/>
                  </a:moveTo>
                  <a:cubicBezTo>
                    <a:pt x="939" y="1"/>
                    <a:pt x="529" y="310"/>
                    <a:pt x="593" y="742"/>
                  </a:cubicBezTo>
                  <a:cubicBezTo>
                    <a:pt x="1587" y="1313"/>
                    <a:pt x="1" y="2307"/>
                    <a:pt x="741" y="3153"/>
                  </a:cubicBezTo>
                  <a:cubicBezTo>
                    <a:pt x="698" y="2942"/>
                    <a:pt x="804" y="2709"/>
                    <a:pt x="1016" y="2603"/>
                  </a:cubicBezTo>
                  <a:cubicBezTo>
                    <a:pt x="1143" y="2328"/>
                    <a:pt x="1164" y="2011"/>
                    <a:pt x="1121" y="1715"/>
                  </a:cubicBezTo>
                  <a:cubicBezTo>
                    <a:pt x="1396" y="1334"/>
                    <a:pt x="1143" y="827"/>
                    <a:pt x="1544" y="467"/>
                  </a:cubicBezTo>
                  <a:cubicBezTo>
                    <a:pt x="1604" y="138"/>
                    <a:pt x="1447" y="1"/>
                    <a:pt x="1244"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26" name="Google Shape;6826;p37"/>
            <p:cNvSpPr/>
            <p:nvPr/>
          </p:nvSpPr>
          <p:spPr>
            <a:xfrm>
              <a:off x="-1236725" y="4088800"/>
              <a:ext cx="61875" cy="35100"/>
            </a:xfrm>
            <a:custGeom>
              <a:avLst/>
              <a:gdLst/>
              <a:ahLst/>
              <a:cxnLst/>
              <a:rect l="l" t="t" r="r" b="b"/>
              <a:pathLst>
                <a:path w="2475" h="1404" extrusionOk="0">
                  <a:moveTo>
                    <a:pt x="1116" y="0"/>
                  </a:moveTo>
                  <a:cubicBezTo>
                    <a:pt x="773" y="0"/>
                    <a:pt x="529" y="325"/>
                    <a:pt x="191" y="325"/>
                  </a:cubicBezTo>
                  <a:cubicBezTo>
                    <a:pt x="106" y="706"/>
                    <a:pt x="0" y="1171"/>
                    <a:pt x="444" y="1404"/>
                  </a:cubicBezTo>
                  <a:cubicBezTo>
                    <a:pt x="396" y="1017"/>
                    <a:pt x="483" y="906"/>
                    <a:pt x="623" y="906"/>
                  </a:cubicBezTo>
                  <a:cubicBezTo>
                    <a:pt x="809" y="906"/>
                    <a:pt x="1087" y="1099"/>
                    <a:pt x="1269" y="1099"/>
                  </a:cubicBezTo>
                  <a:cubicBezTo>
                    <a:pt x="1310" y="1099"/>
                    <a:pt x="1346" y="1090"/>
                    <a:pt x="1375" y="1065"/>
                  </a:cubicBezTo>
                  <a:cubicBezTo>
                    <a:pt x="1476" y="964"/>
                    <a:pt x="1364" y="747"/>
                    <a:pt x="1503" y="747"/>
                  </a:cubicBezTo>
                  <a:cubicBezTo>
                    <a:pt x="1509" y="747"/>
                    <a:pt x="1516" y="747"/>
                    <a:pt x="1523" y="748"/>
                  </a:cubicBezTo>
                  <a:cubicBezTo>
                    <a:pt x="1692" y="769"/>
                    <a:pt x="1523" y="960"/>
                    <a:pt x="1565" y="1065"/>
                  </a:cubicBezTo>
                  <a:cubicBezTo>
                    <a:pt x="1648" y="1148"/>
                    <a:pt x="1733" y="1176"/>
                    <a:pt x="1818" y="1176"/>
                  </a:cubicBezTo>
                  <a:cubicBezTo>
                    <a:pt x="2000" y="1176"/>
                    <a:pt x="2186" y="1047"/>
                    <a:pt x="2366" y="1047"/>
                  </a:cubicBezTo>
                  <a:cubicBezTo>
                    <a:pt x="2402" y="1047"/>
                    <a:pt x="2439" y="1053"/>
                    <a:pt x="2475" y="1065"/>
                  </a:cubicBezTo>
                  <a:cubicBezTo>
                    <a:pt x="2390" y="473"/>
                    <a:pt x="1967" y="177"/>
                    <a:pt x="1396" y="71"/>
                  </a:cubicBezTo>
                  <a:cubicBezTo>
                    <a:pt x="1295" y="21"/>
                    <a:pt x="1202" y="0"/>
                    <a:pt x="1116"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27" name="Google Shape;6827;p37"/>
            <p:cNvSpPr/>
            <p:nvPr/>
          </p:nvSpPr>
          <p:spPr>
            <a:xfrm>
              <a:off x="-1155825" y="4050400"/>
              <a:ext cx="40725" cy="41250"/>
            </a:xfrm>
            <a:custGeom>
              <a:avLst/>
              <a:gdLst/>
              <a:ahLst/>
              <a:cxnLst/>
              <a:rect l="l" t="t" r="r" b="b"/>
              <a:pathLst>
                <a:path w="1629" h="1650" extrusionOk="0">
                  <a:moveTo>
                    <a:pt x="1354" y="0"/>
                  </a:moveTo>
                  <a:lnTo>
                    <a:pt x="1354" y="0"/>
                  </a:lnTo>
                  <a:cubicBezTo>
                    <a:pt x="635" y="973"/>
                    <a:pt x="635" y="973"/>
                    <a:pt x="0" y="994"/>
                  </a:cubicBezTo>
                  <a:lnTo>
                    <a:pt x="0" y="1481"/>
                  </a:lnTo>
                  <a:cubicBezTo>
                    <a:pt x="88" y="1528"/>
                    <a:pt x="188" y="1539"/>
                    <a:pt x="291" y="1539"/>
                  </a:cubicBezTo>
                  <a:cubicBezTo>
                    <a:pt x="372" y="1539"/>
                    <a:pt x="455" y="1532"/>
                    <a:pt x="538" y="1532"/>
                  </a:cubicBezTo>
                  <a:cubicBezTo>
                    <a:pt x="677" y="1532"/>
                    <a:pt x="813" y="1551"/>
                    <a:pt x="931" y="1650"/>
                  </a:cubicBezTo>
                  <a:cubicBezTo>
                    <a:pt x="1375" y="1438"/>
                    <a:pt x="1438" y="1036"/>
                    <a:pt x="1607" y="677"/>
                  </a:cubicBezTo>
                  <a:cubicBezTo>
                    <a:pt x="1311" y="529"/>
                    <a:pt x="1629" y="169"/>
                    <a:pt x="1354"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28" name="Google Shape;6828;p37"/>
            <p:cNvSpPr/>
            <p:nvPr/>
          </p:nvSpPr>
          <p:spPr>
            <a:xfrm>
              <a:off x="-2706625" y="4069925"/>
              <a:ext cx="49725" cy="45725"/>
            </a:xfrm>
            <a:custGeom>
              <a:avLst/>
              <a:gdLst/>
              <a:ahLst/>
              <a:cxnLst/>
              <a:rect l="l" t="t" r="r" b="b"/>
              <a:pathLst>
                <a:path w="1989" h="1829" extrusionOk="0">
                  <a:moveTo>
                    <a:pt x="1658" y="1"/>
                  </a:moveTo>
                  <a:cubicBezTo>
                    <a:pt x="1179" y="1"/>
                    <a:pt x="1051" y="430"/>
                    <a:pt x="741" y="657"/>
                  </a:cubicBezTo>
                  <a:cubicBezTo>
                    <a:pt x="403" y="996"/>
                    <a:pt x="85" y="1355"/>
                    <a:pt x="1" y="1799"/>
                  </a:cubicBezTo>
                  <a:cubicBezTo>
                    <a:pt x="67" y="1819"/>
                    <a:pt x="128" y="1828"/>
                    <a:pt x="184" y="1828"/>
                  </a:cubicBezTo>
                  <a:cubicBezTo>
                    <a:pt x="724" y="1828"/>
                    <a:pt x="848" y="997"/>
                    <a:pt x="1372" y="997"/>
                  </a:cubicBezTo>
                  <a:cubicBezTo>
                    <a:pt x="1490" y="997"/>
                    <a:pt x="1629" y="1039"/>
                    <a:pt x="1799" y="1144"/>
                  </a:cubicBezTo>
                  <a:cubicBezTo>
                    <a:pt x="1735" y="763"/>
                    <a:pt x="1989" y="361"/>
                    <a:pt x="1693" y="2"/>
                  </a:cubicBezTo>
                  <a:cubicBezTo>
                    <a:pt x="1681" y="1"/>
                    <a:pt x="1670" y="1"/>
                    <a:pt x="1658"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29" name="Google Shape;6829;p37"/>
            <p:cNvSpPr/>
            <p:nvPr/>
          </p:nvSpPr>
          <p:spPr>
            <a:xfrm>
              <a:off x="-2283100" y="3669175"/>
              <a:ext cx="56600" cy="63475"/>
            </a:xfrm>
            <a:custGeom>
              <a:avLst/>
              <a:gdLst/>
              <a:ahLst/>
              <a:cxnLst/>
              <a:rect l="l" t="t" r="r" b="b"/>
              <a:pathLst>
                <a:path w="2264" h="2539" extrusionOk="0">
                  <a:moveTo>
                    <a:pt x="1079" y="0"/>
                  </a:moveTo>
                  <a:cubicBezTo>
                    <a:pt x="1037" y="127"/>
                    <a:pt x="931" y="318"/>
                    <a:pt x="973" y="360"/>
                  </a:cubicBezTo>
                  <a:cubicBezTo>
                    <a:pt x="2264" y="1185"/>
                    <a:pt x="1" y="2094"/>
                    <a:pt x="1269" y="2538"/>
                  </a:cubicBezTo>
                  <a:cubicBezTo>
                    <a:pt x="1058" y="1798"/>
                    <a:pt x="1735" y="1417"/>
                    <a:pt x="2179" y="931"/>
                  </a:cubicBezTo>
                  <a:cubicBezTo>
                    <a:pt x="1883" y="529"/>
                    <a:pt x="1523" y="212"/>
                    <a:pt x="1079"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30" name="Google Shape;6830;p37"/>
            <p:cNvSpPr/>
            <p:nvPr/>
          </p:nvSpPr>
          <p:spPr>
            <a:xfrm>
              <a:off x="-792475" y="3742675"/>
              <a:ext cx="64400" cy="38575"/>
            </a:xfrm>
            <a:custGeom>
              <a:avLst/>
              <a:gdLst/>
              <a:ahLst/>
              <a:cxnLst/>
              <a:rect l="l" t="t" r="r" b="b"/>
              <a:pathLst>
                <a:path w="2576" h="1543" extrusionOk="0">
                  <a:moveTo>
                    <a:pt x="1244" y="0"/>
                  </a:moveTo>
                  <a:lnTo>
                    <a:pt x="1032" y="43"/>
                  </a:lnTo>
                  <a:cubicBezTo>
                    <a:pt x="1" y="909"/>
                    <a:pt x="355" y="1543"/>
                    <a:pt x="1021" y="1543"/>
                  </a:cubicBezTo>
                  <a:cubicBezTo>
                    <a:pt x="1378" y="1543"/>
                    <a:pt x="1826" y="1360"/>
                    <a:pt x="2195" y="931"/>
                  </a:cubicBezTo>
                  <a:lnTo>
                    <a:pt x="2365" y="910"/>
                  </a:lnTo>
                  <a:cubicBezTo>
                    <a:pt x="2576" y="762"/>
                    <a:pt x="2428" y="529"/>
                    <a:pt x="2195" y="529"/>
                  </a:cubicBezTo>
                  <a:cubicBezTo>
                    <a:pt x="2117" y="550"/>
                    <a:pt x="2047" y="560"/>
                    <a:pt x="1984" y="560"/>
                  </a:cubicBezTo>
                  <a:cubicBezTo>
                    <a:pt x="1606" y="560"/>
                    <a:pt x="1479" y="218"/>
                    <a:pt x="1244"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31" name="Google Shape;6831;p37"/>
            <p:cNvSpPr/>
            <p:nvPr/>
          </p:nvSpPr>
          <p:spPr>
            <a:xfrm>
              <a:off x="-1240425" y="3873700"/>
              <a:ext cx="47600" cy="44775"/>
            </a:xfrm>
            <a:custGeom>
              <a:avLst/>
              <a:gdLst/>
              <a:ahLst/>
              <a:cxnLst/>
              <a:rect l="l" t="t" r="r" b="b"/>
              <a:pathLst>
                <a:path w="1904" h="1791" extrusionOk="0">
                  <a:moveTo>
                    <a:pt x="882" y="1"/>
                  </a:moveTo>
                  <a:cubicBezTo>
                    <a:pt x="710" y="1"/>
                    <a:pt x="531" y="143"/>
                    <a:pt x="402" y="512"/>
                  </a:cubicBezTo>
                  <a:cubicBezTo>
                    <a:pt x="0" y="1098"/>
                    <a:pt x="805" y="1790"/>
                    <a:pt x="1452" y="1790"/>
                  </a:cubicBezTo>
                  <a:cubicBezTo>
                    <a:pt x="1622" y="1790"/>
                    <a:pt x="1780" y="1743"/>
                    <a:pt x="1904" y="1633"/>
                  </a:cubicBezTo>
                  <a:cubicBezTo>
                    <a:pt x="1586" y="1633"/>
                    <a:pt x="1290" y="1612"/>
                    <a:pt x="1163" y="1294"/>
                  </a:cubicBezTo>
                  <a:cubicBezTo>
                    <a:pt x="1673" y="844"/>
                    <a:pt x="1301" y="1"/>
                    <a:pt x="882"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32" name="Google Shape;6832;p37"/>
            <p:cNvSpPr/>
            <p:nvPr/>
          </p:nvSpPr>
          <p:spPr>
            <a:xfrm>
              <a:off x="-1146850" y="3808550"/>
              <a:ext cx="59925" cy="25625"/>
            </a:xfrm>
            <a:custGeom>
              <a:avLst/>
              <a:gdLst/>
              <a:ahLst/>
              <a:cxnLst/>
              <a:rect l="l" t="t" r="r" b="b"/>
              <a:pathLst>
                <a:path w="2397" h="1025" extrusionOk="0">
                  <a:moveTo>
                    <a:pt x="1087" y="0"/>
                  </a:moveTo>
                  <a:cubicBezTo>
                    <a:pt x="682" y="0"/>
                    <a:pt x="250" y="94"/>
                    <a:pt x="1" y="242"/>
                  </a:cubicBezTo>
                  <a:cubicBezTo>
                    <a:pt x="593" y="538"/>
                    <a:pt x="1333" y="580"/>
                    <a:pt x="1862" y="1024"/>
                  </a:cubicBezTo>
                  <a:cubicBezTo>
                    <a:pt x="2396" y="276"/>
                    <a:pt x="1782" y="0"/>
                    <a:pt x="1087"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33" name="Google Shape;6833;p37"/>
            <p:cNvSpPr/>
            <p:nvPr/>
          </p:nvSpPr>
          <p:spPr>
            <a:xfrm>
              <a:off x="-1169575" y="4020525"/>
              <a:ext cx="55000" cy="23225"/>
            </a:xfrm>
            <a:custGeom>
              <a:avLst/>
              <a:gdLst/>
              <a:ahLst/>
              <a:cxnLst/>
              <a:rect l="l" t="t" r="r" b="b"/>
              <a:pathLst>
                <a:path w="2200" h="929" extrusionOk="0">
                  <a:moveTo>
                    <a:pt x="1519" y="0"/>
                  </a:moveTo>
                  <a:cubicBezTo>
                    <a:pt x="1011" y="0"/>
                    <a:pt x="375" y="354"/>
                    <a:pt x="0" y="582"/>
                  </a:cubicBezTo>
                  <a:cubicBezTo>
                    <a:pt x="71" y="565"/>
                    <a:pt x="137" y="558"/>
                    <a:pt x="200" y="558"/>
                  </a:cubicBezTo>
                  <a:cubicBezTo>
                    <a:pt x="652" y="558"/>
                    <a:pt x="921" y="928"/>
                    <a:pt x="1243" y="928"/>
                  </a:cubicBezTo>
                  <a:cubicBezTo>
                    <a:pt x="1399" y="928"/>
                    <a:pt x="1568" y="841"/>
                    <a:pt x="1777" y="582"/>
                  </a:cubicBezTo>
                  <a:cubicBezTo>
                    <a:pt x="1865" y="494"/>
                    <a:pt x="1997" y="450"/>
                    <a:pt x="2124" y="450"/>
                  </a:cubicBezTo>
                  <a:cubicBezTo>
                    <a:pt x="2150" y="450"/>
                    <a:pt x="2175" y="451"/>
                    <a:pt x="2200" y="455"/>
                  </a:cubicBezTo>
                  <a:cubicBezTo>
                    <a:pt x="2068" y="120"/>
                    <a:pt x="1815" y="0"/>
                    <a:pt x="1519"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34" name="Google Shape;6834;p37"/>
            <p:cNvSpPr/>
            <p:nvPr/>
          </p:nvSpPr>
          <p:spPr>
            <a:xfrm>
              <a:off x="-745525" y="3725025"/>
              <a:ext cx="41775" cy="41450"/>
            </a:xfrm>
            <a:custGeom>
              <a:avLst/>
              <a:gdLst/>
              <a:ahLst/>
              <a:cxnLst/>
              <a:rect l="l" t="t" r="r" b="b"/>
              <a:pathLst>
                <a:path w="1671" h="1658" extrusionOk="0">
                  <a:moveTo>
                    <a:pt x="624" y="1"/>
                  </a:moveTo>
                  <a:cubicBezTo>
                    <a:pt x="459" y="1"/>
                    <a:pt x="286" y="63"/>
                    <a:pt x="106" y="177"/>
                  </a:cubicBezTo>
                  <a:cubicBezTo>
                    <a:pt x="0" y="495"/>
                    <a:pt x="529" y="643"/>
                    <a:pt x="381" y="981"/>
                  </a:cubicBezTo>
                  <a:cubicBezTo>
                    <a:pt x="360" y="1087"/>
                    <a:pt x="402" y="1193"/>
                    <a:pt x="465" y="1277"/>
                  </a:cubicBezTo>
                  <a:lnTo>
                    <a:pt x="487" y="1616"/>
                  </a:lnTo>
                  <a:cubicBezTo>
                    <a:pt x="550" y="1637"/>
                    <a:pt x="592" y="1637"/>
                    <a:pt x="656" y="1658"/>
                  </a:cubicBezTo>
                  <a:cubicBezTo>
                    <a:pt x="952" y="1256"/>
                    <a:pt x="1671" y="854"/>
                    <a:pt x="1206" y="304"/>
                  </a:cubicBezTo>
                  <a:cubicBezTo>
                    <a:pt x="1019" y="95"/>
                    <a:pt x="827" y="1"/>
                    <a:pt x="624"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35" name="Google Shape;6835;p37"/>
            <p:cNvSpPr/>
            <p:nvPr/>
          </p:nvSpPr>
          <p:spPr>
            <a:xfrm>
              <a:off x="-2762125" y="4128650"/>
              <a:ext cx="51300" cy="41350"/>
            </a:xfrm>
            <a:custGeom>
              <a:avLst/>
              <a:gdLst/>
              <a:ahLst/>
              <a:cxnLst/>
              <a:rect l="l" t="t" r="r" b="b"/>
              <a:pathLst>
                <a:path w="2052" h="1654" extrusionOk="0">
                  <a:moveTo>
                    <a:pt x="1946" y="0"/>
                  </a:moveTo>
                  <a:cubicBezTo>
                    <a:pt x="1396" y="21"/>
                    <a:pt x="1015" y="381"/>
                    <a:pt x="550" y="550"/>
                  </a:cubicBezTo>
                  <a:cubicBezTo>
                    <a:pt x="570" y="862"/>
                    <a:pt x="589" y="1192"/>
                    <a:pt x="128" y="1192"/>
                  </a:cubicBezTo>
                  <a:cubicBezTo>
                    <a:pt x="89" y="1192"/>
                    <a:pt x="46" y="1189"/>
                    <a:pt x="0" y="1185"/>
                  </a:cubicBezTo>
                  <a:lnTo>
                    <a:pt x="0" y="1185"/>
                  </a:lnTo>
                  <a:cubicBezTo>
                    <a:pt x="218" y="1363"/>
                    <a:pt x="325" y="1654"/>
                    <a:pt x="670" y="1654"/>
                  </a:cubicBezTo>
                  <a:cubicBezTo>
                    <a:pt x="692" y="1654"/>
                    <a:pt x="716" y="1652"/>
                    <a:pt x="740" y="1650"/>
                  </a:cubicBezTo>
                  <a:cubicBezTo>
                    <a:pt x="1290" y="1185"/>
                    <a:pt x="1354" y="444"/>
                    <a:pt x="2052" y="64"/>
                  </a:cubicBezTo>
                  <a:lnTo>
                    <a:pt x="1946" y="0"/>
                  </a:ln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36" name="Google Shape;6836;p37"/>
            <p:cNvSpPr/>
            <p:nvPr/>
          </p:nvSpPr>
          <p:spPr>
            <a:xfrm>
              <a:off x="-1231025" y="4054625"/>
              <a:ext cx="54075" cy="42050"/>
            </a:xfrm>
            <a:custGeom>
              <a:avLst/>
              <a:gdLst/>
              <a:ahLst/>
              <a:cxnLst/>
              <a:rect l="l" t="t" r="r" b="b"/>
              <a:pathLst>
                <a:path w="2163" h="1682" extrusionOk="0">
                  <a:moveTo>
                    <a:pt x="1908" y="0"/>
                  </a:moveTo>
                  <a:cubicBezTo>
                    <a:pt x="1253" y="0"/>
                    <a:pt x="1232" y="804"/>
                    <a:pt x="576" y="804"/>
                  </a:cubicBezTo>
                  <a:cubicBezTo>
                    <a:pt x="407" y="1015"/>
                    <a:pt x="216" y="1248"/>
                    <a:pt x="26" y="1460"/>
                  </a:cubicBezTo>
                  <a:cubicBezTo>
                    <a:pt x="1" y="1625"/>
                    <a:pt x="71" y="1682"/>
                    <a:pt x="189" y="1682"/>
                  </a:cubicBezTo>
                  <a:cubicBezTo>
                    <a:pt x="438" y="1682"/>
                    <a:pt x="899" y="1431"/>
                    <a:pt x="1113" y="1431"/>
                  </a:cubicBezTo>
                  <a:cubicBezTo>
                    <a:pt x="1134" y="1431"/>
                    <a:pt x="1152" y="1433"/>
                    <a:pt x="1168" y="1438"/>
                  </a:cubicBezTo>
                  <a:cubicBezTo>
                    <a:pt x="1337" y="1100"/>
                    <a:pt x="1464" y="719"/>
                    <a:pt x="1845" y="444"/>
                  </a:cubicBezTo>
                  <a:cubicBezTo>
                    <a:pt x="2014" y="339"/>
                    <a:pt x="2162" y="191"/>
                    <a:pt x="1908"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37" name="Google Shape;6837;p37"/>
            <p:cNvSpPr/>
            <p:nvPr/>
          </p:nvSpPr>
          <p:spPr>
            <a:xfrm>
              <a:off x="-1988600" y="4013900"/>
              <a:ext cx="43400" cy="40750"/>
            </a:xfrm>
            <a:custGeom>
              <a:avLst/>
              <a:gdLst/>
              <a:ahLst/>
              <a:cxnLst/>
              <a:rect l="l" t="t" r="r" b="b"/>
              <a:pathLst>
                <a:path w="1736" h="1630" extrusionOk="0">
                  <a:moveTo>
                    <a:pt x="593" y="1"/>
                  </a:moveTo>
                  <a:cubicBezTo>
                    <a:pt x="1" y="593"/>
                    <a:pt x="276" y="1291"/>
                    <a:pt x="974" y="1629"/>
                  </a:cubicBezTo>
                  <a:cubicBezTo>
                    <a:pt x="1012" y="1626"/>
                    <a:pt x="1050" y="1625"/>
                    <a:pt x="1088" y="1625"/>
                  </a:cubicBezTo>
                  <a:cubicBezTo>
                    <a:pt x="1151" y="1625"/>
                    <a:pt x="1213" y="1628"/>
                    <a:pt x="1274" y="1628"/>
                  </a:cubicBezTo>
                  <a:cubicBezTo>
                    <a:pt x="1449" y="1628"/>
                    <a:pt x="1614" y="1609"/>
                    <a:pt x="1735" y="1460"/>
                  </a:cubicBezTo>
                  <a:cubicBezTo>
                    <a:pt x="614" y="1375"/>
                    <a:pt x="1629" y="804"/>
                    <a:pt x="656" y="43"/>
                  </a:cubicBezTo>
                  <a:lnTo>
                    <a:pt x="593" y="1"/>
                  </a:ln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38" name="Google Shape;6838;p37"/>
            <p:cNvSpPr/>
            <p:nvPr/>
          </p:nvSpPr>
          <p:spPr>
            <a:xfrm>
              <a:off x="-1652850" y="3761175"/>
              <a:ext cx="37575" cy="32625"/>
            </a:xfrm>
            <a:custGeom>
              <a:avLst/>
              <a:gdLst/>
              <a:ahLst/>
              <a:cxnLst/>
              <a:rect l="l" t="t" r="r" b="b"/>
              <a:pathLst>
                <a:path w="1503" h="1305" extrusionOk="0">
                  <a:moveTo>
                    <a:pt x="1502" y="0"/>
                  </a:moveTo>
                  <a:cubicBezTo>
                    <a:pt x="847" y="191"/>
                    <a:pt x="297" y="656"/>
                    <a:pt x="1" y="1269"/>
                  </a:cubicBezTo>
                  <a:cubicBezTo>
                    <a:pt x="124" y="1294"/>
                    <a:pt x="235" y="1305"/>
                    <a:pt x="334" y="1305"/>
                  </a:cubicBezTo>
                  <a:cubicBezTo>
                    <a:pt x="1098" y="1305"/>
                    <a:pt x="1184" y="638"/>
                    <a:pt x="1502" y="170"/>
                  </a:cubicBezTo>
                  <a:lnTo>
                    <a:pt x="1502" y="0"/>
                  </a:ln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39" name="Google Shape;6839;p37"/>
            <p:cNvSpPr/>
            <p:nvPr/>
          </p:nvSpPr>
          <p:spPr>
            <a:xfrm>
              <a:off x="-1086575" y="3644850"/>
              <a:ext cx="51850" cy="47625"/>
            </a:xfrm>
            <a:custGeom>
              <a:avLst/>
              <a:gdLst/>
              <a:ahLst/>
              <a:cxnLst/>
              <a:rect l="l" t="t" r="r" b="b"/>
              <a:pathLst>
                <a:path w="2074" h="1905" extrusionOk="0">
                  <a:moveTo>
                    <a:pt x="952" y="1"/>
                  </a:moveTo>
                  <a:lnTo>
                    <a:pt x="952" y="1"/>
                  </a:lnTo>
                  <a:cubicBezTo>
                    <a:pt x="1" y="825"/>
                    <a:pt x="1946" y="1164"/>
                    <a:pt x="593" y="1460"/>
                  </a:cubicBezTo>
                  <a:lnTo>
                    <a:pt x="1333" y="1904"/>
                  </a:lnTo>
                  <a:cubicBezTo>
                    <a:pt x="1587" y="1650"/>
                    <a:pt x="1820" y="1396"/>
                    <a:pt x="2073" y="1143"/>
                  </a:cubicBezTo>
                  <a:cubicBezTo>
                    <a:pt x="1249" y="1100"/>
                    <a:pt x="931" y="677"/>
                    <a:pt x="952"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40" name="Google Shape;6840;p37"/>
            <p:cNvSpPr/>
            <p:nvPr/>
          </p:nvSpPr>
          <p:spPr>
            <a:xfrm>
              <a:off x="-1963750" y="3974250"/>
              <a:ext cx="34400" cy="28075"/>
            </a:xfrm>
            <a:custGeom>
              <a:avLst/>
              <a:gdLst/>
              <a:ahLst/>
              <a:cxnLst/>
              <a:rect l="l" t="t" r="r" b="b"/>
              <a:pathLst>
                <a:path w="1376" h="1123" extrusionOk="0">
                  <a:moveTo>
                    <a:pt x="931" y="1"/>
                  </a:moveTo>
                  <a:lnTo>
                    <a:pt x="931" y="1"/>
                  </a:lnTo>
                  <a:cubicBezTo>
                    <a:pt x="530" y="191"/>
                    <a:pt x="191" y="529"/>
                    <a:pt x="1" y="952"/>
                  </a:cubicBezTo>
                  <a:cubicBezTo>
                    <a:pt x="122" y="1108"/>
                    <a:pt x="286" y="1122"/>
                    <a:pt x="457" y="1122"/>
                  </a:cubicBezTo>
                  <a:cubicBezTo>
                    <a:pt x="495" y="1122"/>
                    <a:pt x="533" y="1122"/>
                    <a:pt x="572" y="1122"/>
                  </a:cubicBezTo>
                  <a:cubicBezTo>
                    <a:pt x="1058" y="847"/>
                    <a:pt x="1375" y="508"/>
                    <a:pt x="931"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41" name="Google Shape;6841;p37"/>
            <p:cNvSpPr/>
            <p:nvPr/>
          </p:nvSpPr>
          <p:spPr>
            <a:xfrm>
              <a:off x="-1490600" y="3946225"/>
              <a:ext cx="70950" cy="49775"/>
            </a:xfrm>
            <a:custGeom>
              <a:avLst/>
              <a:gdLst/>
              <a:ahLst/>
              <a:cxnLst/>
              <a:rect l="l" t="t" r="r" b="b"/>
              <a:pathLst>
                <a:path w="2838" h="1991" extrusionOk="0">
                  <a:moveTo>
                    <a:pt x="2245" y="1"/>
                  </a:moveTo>
                  <a:lnTo>
                    <a:pt x="1695" y="487"/>
                  </a:lnTo>
                  <a:cubicBezTo>
                    <a:pt x="1666" y="486"/>
                    <a:pt x="1637" y="486"/>
                    <a:pt x="1608" y="486"/>
                  </a:cubicBezTo>
                  <a:cubicBezTo>
                    <a:pt x="1" y="486"/>
                    <a:pt x="150" y="1990"/>
                    <a:pt x="960" y="1990"/>
                  </a:cubicBezTo>
                  <a:cubicBezTo>
                    <a:pt x="1079" y="1990"/>
                    <a:pt x="1213" y="1958"/>
                    <a:pt x="1357" y="1883"/>
                  </a:cubicBezTo>
                  <a:cubicBezTo>
                    <a:pt x="701" y="974"/>
                    <a:pt x="2838" y="1016"/>
                    <a:pt x="2245"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42" name="Google Shape;6842;p37"/>
            <p:cNvSpPr/>
            <p:nvPr/>
          </p:nvSpPr>
          <p:spPr>
            <a:xfrm>
              <a:off x="-1472025" y="3987125"/>
              <a:ext cx="41800" cy="22275"/>
            </a:xfrm>
            <a:custGeom>
              <a:avLst/>
              <a:gdLst/>
              <a:ahLst/>
              <a:cxnLst/>
              <a:rect l="l" t="t" r="r" b="b"/>
              <a:pathLst>
                <a:path w="1672" h="891" extrusionOk="0">
                  <a:moveTo>
                    <a:pt x="993" y="1"/>
                  </a:moveTo>
                  <a:cubicBezTo>
                    <a:pt x="698" y="1"/>
                    <a:pt x="431" y="318"/>
                    <a:pt x="90" y="318"/>
                  </a:cubicBezTo>
                  <a:cubicBezTo>
                    <a:pt x="61" y="318"/>
                    <a:pt x="31" y="315"/>
                    <a:pt x="1" y="310"/>
                  </a:cubicBezTo>
                  <a:lnTo>
                    <a:pt x="1" y="310"/>
                  </a:lnTo>
                  <a:cubicBezTo>
                    <a:pt x="263" y="686"/>
                    <a:pt x="563" y="891"/>
                    <a:pt x="904" y="891"/>
                  </a:cubicBezTo>
                  <a:cubicBezTo>
                    <a:pt x="1140" y="891"/>
                    <a:pt x="1395" y="793"/>
                    <a:pt x="1672" y="585"/>
                  </a:cubicBezTo>
                  <a:cubicBezTo>
                    <a:pt x="1502" y="480"/>
                    <a:pt x="1375" y="332"/>
                    <a:pt x="1312" y="141"/>
                  </a:cubicBezTo>
                  <a:cubicBezTo>
                    <a:pt x="1200" y="39"/>
                    <a:pt x="1094" y="1"/>
                    <a:pt x="993"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43" name="Google Shape;6843;p37"/>
            <p:cNvSpPr/>
            <p:nvPr/>
          </p:nvSpPr>
          <p:spPr>
            <a:xfrm>
              <a:off x="-1596800" y="3771225"/>
              <a:ext cx="32275" cy="39750"/>
            </a:xfrm>
            <a:custGeom>
              <a:avLst/>
              <a:gdLst/>
              <a:ahLst/>
              <a:cxnLst/>
              <a:rect l="l" t="t" r="r" b="b"/>
              <a:pathLst>
                <a:path w="1291" h="1590" extrusionOk="0">
                  <a:moveTo>
                    <a:pt x="275" y="0"/>
                  </a:moveTo>
                  <a:cubicBezTo>
                    <a:pt x="381" y="529"/>
                    <a:pt x="275" y="1079"/>
                    <a:pt x="0" y="1523"/>
                  </a:cubicBezTo>
                  <a:cubicBezTo>
                    <a:pt x="23" y="1568"/>
                    <a:pt x="64" y="1589"/>
                    <a:pt x="107" y="1589"/>
                  </a:cubicBezTo>
                  <a:cubicBezTo>
                    <a:pt x="144" y="1589"/>
                    <a:pt x="183" y="1574"/>
                    <a:pt x="212" y="1544"/>
                  </a:cubicBezTo>
                  <a:cubicBezTo>
                    <a:pt x="466" y="1163"/>
                    <a:pt x="1143" y="994"/>
                    <a:pt x="910" y="360"/>
                  </a:cubicBezTo>
                  <a:cubicBezTo>
                    <a:pt x="868" y="254"/>
                    <a:pt x="1143" y="275"/>
                    <a:pt x="1291" y="254"/>
                  </a:cubicBezTo>
                  <a:cubicBezTo>
                    <a:pt x="1252" y="46"/>
                    <a:pt x="1004" y="38"/>
                    <a:pt x="741" y="38"/>
                  </a:cubicBezTo>
                  <a:cubicBezTo>
                    <a:pt x="719" y="38"/>
                    <a:pt x="697" y="38"/>
                    <a:pt x="675" y="38"/>
                  </a:cubicBezTo>
                  <a:cubicBezTo>
                    <a:pt x="532" y="38"/>
                    <a:pt x="388" y="36"/>
                    <a:pt x="275"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44" name="Google Shape;6844;p37"/>
            <p:cNvSpPr/>
            <p:nvPr/>
          </p:nvSpPr>
          <p:spPr>
            <a:xfrm>
              <a:off x="-1470950" y="3934075"/>
              <a:ext cx="33850" cy="32025"/>
            </a:xfrm>
            <a:custGeom>
              <a:avLst/>
              <a:gdLst/>
              <a:ahLst/>
              <a:cxnLst/>
              <a:rect l="l" t="t" r="r" b="b"/>
              <a:pathLst>
                <a:path w="1354" h="1281" extrusionOk="0">
                  <a:moveTo>
                    <a:pt x="888" y="0"/>
                  </a:moveTo>
                  <a:lnTo>
                    <a:pt x="888" y="0"/>
                  </a:lnTo>
                  <a:cubicBezTo>
                    <a:pt x="508" y="296"/>
                    <a:pt x="212" y="698"/>
                    <a:pt x="0" y="1121"/>
                  </a:cubicBezTo>
                  <a:cubicBezTo>
                    <a:pt x="167" y="1223"/>
                    <a:pt x="318" y="1281"/>
                    <a:pt x="454" y="1281"/>
                  </a:cubicBezTo>
                  <a:cubicBezTo>
                    <a:pt x="628" y="1281"/>
                    <a:pt x="779" y="1187"/>
                    <a:pt x="909" y="973"/>
                  </a:cubicBezTo>
                  <a:cubicBezTo>
                    <a:pt x="761" y="656"/>
                    <a:pt x="1354" y="317"/>
                    <a:pt x="888"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45" name="Google Shape;6845;p37"/>
            <p:cNvSpPr/>
            <p:nvPr/>
          </p:nvSpPr>
          <p:spPr>
            <a:xfrm>
              <a:off x="-1216100" y="4046700"/>
              <a:ext cx="32800" cy="31975"/>
            </a:xfrm>
            <a:custGeom>
              <a:avLst/>
              <a:gdLst/>
              <a:ahLst/>
              <a:cxnLst/>
              <a:rect l="l" t="t" r="r" b="b"/>
              <a:pathLst>
                <a:path w="1312" h="1279" extrusionOk="0">
                  <a:moveTo>
                    <a:pt x="1290" y="0"/>
                  </a:moveTo>
                  <a:cubicBezTo>
                    <a:pt x="783" y="275"/>
                    <a:pt x="317" y="656"/>
                    <a:pt x="0" y="1142"/>
                  </a:cubicBezTo>
                  <a:cubicBezTo>
                    <a:pt x="96" y="1238"/>
                    <a:pt x="189" y="1278"/>
                    <a:pt x="279" y="1278"/>
                  </a:cubicBezTo>
                  <a:cubicBezTo>
                    <a:pt x="666" y="1278"/>
                    <a:pt x="1003" y="544"/>
                    <a:pt x="1311" y="338"/>
                  </a:cubicBezTo>
                  <a:lnTo>
                    <a:pt x="1290" y="0"/>
                  </a:ln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46" name="Google Shape;6846;p37"/>
            <p:cNvSpPr/>
            <p:nvPr/>
          </p:nvSpPr>
          <p:spPr>
            <a:xfrm>
              <a:off x="-2706625" y="4053750"/>
              <a:ext cx="37575" cy="16975"/>
            </a:xfrm>
            <a:custGeom>
              <a:avLst/>
              <a:gdLst/>
              <a:ahLst/>
              <a:cxnLst/>
              <a:rect l="l" t="t" r="r" b="b"/>
              <a:pathLst>
                <a:path w="1503" h="679" extrusionOk="0">
                  <a:moveTo>
                    <a:pt x="819" y="0"/>
                  </a:moveTo>
                  <a:cubicBezTo>
                    <a:pt x="554" y="0"/>
                    <a:pt x="278" y="96"/>
                    <a:pt x="1" y="162"/>
                  </a:cubicBezTo>
                  <a:cubicBezTo>
                    <a:pt x="43" y="183"/>
                    <a:pt x="85" y="204"/>
                    <a:pt x="149" y="204"/>
                  </a:cubicBezTo>
                  <a:cubicBezTo>
                    <a:pt x="350" y="562"/>
                    <a:pt x="493" y="679"/>
                    <a:pt x="642" y="679"/>
                  </a:cubicBezTo>
                  <a:cubicBezTo>
                    <a:pt x="855" y="679"/>
                    <a:pt x="1080" y="443"/>
                    <a:pt x="1502" y="331"/>
                  </a:cubicBezTo>
                  <a:cubicBezTo>
                    <a:pt x="1291" y="79"/>
                    <a:pt x="1060" y="0"/>
                    <a:pt x="819"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47" name="Google Shape;6847;p37"/>
            <p:cNvSpPr/>
            <p:nvPr/>
          </p:nvSpPr>
          <p:spPr>
            <a:xfrm>
              <a:off x="-1211875" y="3838375"/>
              <a:ext cx="33850" cy="28500"/>
            </a:xfrm>
            <a:custGeom>
              <a:avLst/>
              <a:gdLst/>
              <a:ahLst/>
              <a:cxnLst/>
              <a:rect l="l" t="t" r="r" b="b"/>
              <a:pathLst>
                <a:path w="1354" h="1140" extrusionOk="0">
                  <a:moveTo>
                    <a:pt x="994" y="0"/>
                  </a:moveTo>
                  <a:cubicBezTo>
                    <a:pt x="592" y="254"/>
                    <a:pt x="148" y="466"/>
                    <a:pt x="0" y="931"/>
                  </a:cubicBezTo>
                  <a:cubicBezTo>
                    <a:pt x="76" y="1071"/>
                    <a:pt x="113" y="1140"/>
                    <a:pt x="187" y="1140"/>
                  </a:cubicBezTo>
                  <a:cubicBezTo>
                    <a:pt x="258" y="1140"/>
                    <a:pt x="364" y="1076"/>
                    <a:pt x="571" y="952"/>
                  </a:cubicBezTo>
                  <a:cubicBezTo>
                    <a:pt x="762" y="656"/>
                    <a:pt x="1354" y="487"/>
                    <a:pt x="994"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48" name="Google Shape;6848;p37"/>
            <p:cNvSpPr/>
            <p:nvPr/>
          </p:nvSpPr>
          <p:spPr>
            <a:xfrm>
              <a:off x="-771325" y="3734850"/>
              <a:ext cx="38500" cy="23000"/>
            </a:xfrm>
            <a:custGeom>
              <a:avLst/>
              <a:gdLst/>
              <a:ahLst/>
              <a:cxnLst/>
              <a:rect l="l" t="t" r="r" b="b"/>
              <a:pathLst>
                <a:path w="1540" h="920" extrusionOk="0">
                  <a:moveTo>
                    <a:pt x="1165" y="1"/>
                  </a:moveTo>
                  <a:cubicBezTo>
                    <a:pt x="675" y="1"/>
                    <a:pt x="1" y="919"/>
                    <a:pt x="1080" y="919"/>
                  </a:cubicBezTo>
                  <a:cubicBezTo>
                    <a:pt x="1197" y="919"/>
                    <a:pt x="1336" y="908"/>
                    <a:pt x="1497" y="884"/>
                  </a:cubicBezTo>
                  <a:lnTo>
                    <a:pt x="1540" y="609"/>
                  </a:lnTo>
                  <a:cubicBezTo>
                    <a:pt x="1540" y="159"/>
                    <a:pt x="1368" y="1"/>
                    <a:pt x="1165"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49" name="Google Shape;6849;p37"/>
            <p:cNvSpPr/>
            <p:nvPr/>
          </p:nvSpPr>
          <p:spPr>
            <a:xfrm>
              <a:off x="-1220875" y="3861625"/>
              <a:ext cx="25950" cy="29125"/>
            </a:xfrm>
            <a:custGeom>
              <a:avLst/>
              <a:gdLst/>
              <a:ahLst/>
              <a:cxnLst/>
              <a:rect l="l" t="t" r="r" b="b"/>
              <a:pathLst>
                <a:path w="1038" h="1165" extrusionOk="0">
                  <a:moveTo>
                    <a:pt x="360" y="1"/>
                  </a:moveTo>
                  <a:cubicBezTo>
                    <a:pt x="149" y="85"/>
                    <a:pt x="22" y="276"/>
                    <a:pt x="1" y="487"/>
                  </a:cubicBezTo>
                  <a:cubicBezTo>
                    <a:pt x="276" y="572"/>
                    <a:pt x="445" y="868"/>
                    <a:pt x="403" y="1164"/>
                  </a:cubicBezTo>
                  <a:cubicBezTo>
                    <a:pt x="1037" y="1016"/>
                    <a:pt x="487" y="381"/>
                    <a:pt x="931" y="170"/>
                  </a:cubicBezTo>
                  <a:lnTo>
                    <a:pt x="931" y="22"/>
                  </a:lnTo>
                  <a:cubicBezTo>
                    <a:pt x="909" y="15"/>
                    <a:pt x="887" y="11"/>
                    <a:pt x="865" y="11"/>
                  </a:cubicBezTo>
                  <a:cubicBezTo>
                    <a:pt x="755" y="11"/>
                    <a:pt x="645" y="87"/>
                    <a:pt x="535" y="87"/>
                  </a:cubicBezTo>
                  <a:cubicBezTo>
                    <a:pt x="477" y="87"/>
                    <a:pt x="419" y="66"/>
                    <a:pt x="360"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50" name="Google Shape;6850;p37"/>
            <p:cNvSpPr/>
            <p:nvPr/>
          </p:nvSpPr>
          <p:spPr>
            <a:xfrm>
              <a:off x="-1411225" y="3896275"/>
              <a:ext cx="23300" cy="15350"/>
            </a:xfrm>
            <a:custGeom>
              <a:avLst/>
              <a:gdLst/>
              <a:ahLst/>
              <a:cxnLst/>
              <a:rect l="l" t="t" r="r" b="b"/>
              <a:pathLst>
                <a:path w="932" h="614" extrusionOk="0">
                  <a:moveTo>
                    <a:pt x="649" y="0"/>
                  </a:moveTo>
                  <a:cubicBezTo>
                    <a:pt x="410" y="0"/>
                    <a:pt x="184" y="218"/>
                    <a:pt x="1" y="370"/>
                  </a:cubicBezTo>
                  <a:lnTo>
                    <a:pt x="1" y="561"/>
                  </a:lnTo>
                  <a:cubicBezTo>
                    <a:pt x="137" y="595"/>
                    <a:pt x="262" y="613"/>
                    <a:pt x="374" y="613"/>
                  </a:cubicBezTo>
                  <a:cubicBezTo>
                    <a:pt x="680" y="613"/>
                    <a:pt x="885" y="473"/>
                    <a:pt x="932" y="116"/>
                  </a:cubicBezTo>
                  <a:cubicBezTo>
                    <a:pt x="837" y="33"/>
                    <a:pt x="742" y="0"/>
                    <a:pt x="649"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51" name="Google Shape;6851;p37"/>
            <p:cNvSpPr/>
            <p:nvPr/>
          </p:nvSpPr>
          <p:spPr>
            <a:xfrm>
              <a:off x="-788900" y="3743725"/>
              <a:ext cx="26375" cy="19075"/>
            </a:xfrm>
            <a:custGeom>
              <a:avLst/>
              <a:gdLst/>
              <a:ahLst/>
              <a:cxnLst/>
              <a:rect l="l" t="t" r="r" b="b"/>
              <a:pathLst>
                <a:path w="1055" h="763" extrusionOk="0">
                  <a:moveTo>
                    <a:pt x="889" y="1"/>
                  </a:moveTo>
                  <a:lnTo>
                    <a:pt x="889" y="1"/>
                  </a:lnTo>
                  <a:cubicBezTo>
                    <a:pt x="572" y="64"/>
                    <a:pt x="255" y="191"/>
                    <a:pt x="1" y="402"/>
                  </a:cubicBezTo>
                  <a:cubicBezTo>
                    <a:pt x="170" y="466"/>
                    <a:pt x="170" y="614"/>
                    <a:pt x="191" y="762"/>
                  </a:cubicBezTo>
                  <a:cubicBezTo>
                    <a:pt x="196" y="762"/>
                    <a:pt x="201" y="763"/>
                    <a:pt x="206" y="763"/>
                  </a:cubicBezTo>
                  <a:cubicBezTo>
                    <a:pt x="450" y="763"/>
                    <a:pt x="1055" y="290"/>
                    <a:pt x="889"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52" name="Google Shape;6852;p37"/>
            <p:cNvSpPr/>
            <p:nvPr/>
          </p:nvSpPr>
          <p:spPr>
            <a:xfrm>
              <a:off x="-761400" y="3741600"/>
              <a:ext cx="23825" cy="20050"/>
            </a:xfrm>
            <a:custGeom>
              <a:avLst/>
              <a:gdLst/>
              <a:ahLst/>
              <a:cxnLst/>
              <a:rect l="l" t="t" r="r" b="b"/>
              <a:pathLst>
                <a:path w="953" h="802" extrusionOk="0">
                  <a:moveTo>
                    <a:pt x="212" y="1"/>
                  </a:moveTo>
                  <a:lnTo>
                    <a:pt x="1" y="43"/>
                  </a:lnTo>
                  <a:cubicBezTo>
                    <a:pt x="32" y="422"/>
                    <a:pt x="64" y="802"/>
                    <a:pt x="439" y="802"/>
                  </a:cubicBezTo>
                  <a:cubicBezTo>
                    <a:pt x="566" y="802"/>
                    <a:pt x="733" y="758"/>
                    <a:pt x="952" y="657"/>
                  </a:cubicBezTo>
                  <a:cubicBezTo>
                    <a:pt x="635" y="487"/>
                    <a:pt x="106" y="509"/>
                    <a:pt x="212"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53" name="Google Shape;6853;p37"/>
            <p:cNvSpPr/>
            <p:nvPr/>
          </p:nvSpPr>
          <p:spPr>
            <a:xfrm>
              <a:off x="-752400" y="3729450"/>
              <a:ext cx="32275" cy="20650"/>
            </a:xfrm>
            <a:custGeom>
              <a:avLst/>
              <a:gdLst/>
              <a:ahLst/>
              <a:cxnLst/>
              <a:rect l="l" t="t" r="r" b="b"/>
              <a:pathLst>
                <a:path w="1291" h="826" extrusionOk="0">
                  <a:moveTo>
                    <a:pt x="381" y="0"/>
                  </a:moveTo>
                  <a:cubicBezTo>
                    <a:pt x="190" y="0"/>
                    <a:pt x="21" y="149"/>
                    <a:pt x="0" y="339"/>
                  </a:cubicBezTo>
                  <a:cubicBezTo>
                    <a:pt x="39" y="337"/>
                    <a:pt x="76" y="336"/>
                    <a:pt x="113" y="336"/>
                  </a:cubicBezTo>
                  <a:cubicBezTo>
                    <a:pt x="479" y="336"/>
                    <a:pt x="744" y="441"/>
                    <a:pt x="783" y="825"/>
                  </a:cubicBezTo>
                  <a:cubicBezTo>
                    <a:pt x="1290" y="318"/>
                    <a:pt x="529" y="275"/>
                    <a:pt x="381"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54" name="Google Shape;6854;p37"/>
            <p:cNvSpPr/>
            <p:nvPr/>
          </p:nvSpPr>
          <p:spPr>
            <a:xfrm>
              <a:off x="-1687225" y="3817225"/>
              <a:ext cx="15900" cy="16400"/>
            </a:xfrm>
            <a:custGeom>
              <a:avLst/>
              <a:gdLst/>
              <a:ahLst/>
              <a:cxnLst/>
              <a:rect l="l" t="t" r="r" b="b"/>
              <a:pathLst>
                <a:path w="636" h="656" extrusionOk="0">
                  <a:moveTo>
                    <a:pt x="635" y="0"/>
                  </a:moveTo>
                  <a:cubicBezTo>
                    <a:pt x="1" y="212"/>
                    <a:pt x="297" y="444"/>
                    <a:pt x="635" y="656"/>
                  </a:cubicBezTo>
                  <a:lnTo>
                    <a:pt x="635" y="0"/>
                  </a:ln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55" name="Google Shape;6855;p37"/>
            <p:cNvSpPr/>
            <p:nvPr/>
          </p:nvSpPr>
          <p:spPr>
            <a:xfrm>
              <a:off x="-2011875" y="3793675"/>
              <a:ext cx="15900" cy="15650"/>
            </a:xfrm>
            <a:custGeom>
              <a:avLst/>
              <a:gdLst/>
              <a:ahLst/>
              <a:cxnLst/>
              <a:rect l="l" t="t" r="r" b="b"/>
              <a:pathLst>
                <a:path w="636" h="626" extrusionOk="0">
                  <a:moveTo>
                    <a:pt x="209" y="1"/>
                  </a:moveTo>
                  <a:cubicBezTo>
                    <a:pt x="86" y="1"/>
                    <a:pt x="1" y="38"/>
                    <a:pt x="65" y="139"/>
                  </a:cubicBezTo>
                  <a:cubicBezTo>
                    <a:pt x="86" y="350"/>
                    <a:pt x="65" y="604"/>
                    <a:pt x="445" y="625"/>
                  </a:cubicBezTo>
                  <a:cubicBezTo>
                    <a:pt x="340" y="414"/>
                    <a:pt x="149" y="181"/>
                    <a:pt x="636" y="139"/>
                  </a:cubicBezTo>
                  <a:cubicBezTo>
                    <a:pt x="600" y="66"/>
                    <a:pt x="371" y="1"/>
                    <a:pt x="209"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56" name="Google Shape;6856;p37"/>
            <p:cNvSpPr/>
            <p:nvPr/>
          </p:nvSpPr>
          <p:spPr>
            <a:xfrm>
              <a:off x="-1358350" y="3914500"/>
              <a:ext cx="10075" cy="24350"/>
            </a:xfrm>
            <a:custGeom>
              <a:avLst/>
              <a:gdLst/>
              <a:ahLst/>
              <a:cxnLst/>
              <a:rect l="l" t="t" r="r" b="b"/>
              <a:pathLst>
                <a:path w="403" h="974" extrusionOk="0">
                  <a:moveTo>
                    <a:pt x="255" y="1"/>
                  </a:moveTo>
                  <a:lnTo>
                    <a:pt x="255" y="1"/>
                  </a:lnTo>
                  <a:cubicBezTo>
                    <a:pt x="1" y="297"/>
                    <a:pt x="170" y="635"/>
                    <a:pt x="128" y="974"/>
                  </a:cubicBezTo>
                  <a:cubicBezTo>
                    <a:pt x="403" y="656"/>
                    <a:pt x="255" y="318"/>
                    <a:pt x="255"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57" name="Google Shape;6857;p37"/>
            <p:cNvSpPr/>
            <p:nvPr/>
          </p:nvSpPr>
          <p:spPr>
            <a:xfrm>
              <a:off x="-1730575" y="4086875"/>
              <a:ext cx="7950" cy="25400"/>
            </a:xfrm>
            <a:custGeom>
              <a:avLst/>
              <a:gdLst/>
              <a:ahLst/>
              <a:cxnLst/>
              <a:rect l="l" t="t" r="r" b="b"/>
              <a:pathLst>
                <a:path w="318" h="1016" extrusionOk="0">
                  <a:moveTo>
                    <a:pt x="318" y="0"/>
                  </a:moveTo>
                  <a:cubicBezTo>
                    <a:pt x="1" y="170"/>
                    <a:pt x="254" y="445"/>
                    <a:pt x="149" y="656"/>
                  </a:cubicBezTo>
                  <a:lnTo>
                    <a:pt x="297" y="1016"/>
                  </a:lnTo>
                  <a:cubicBezTo>
                    <a:pt x="318" y="677"/>
                    <a:pt x="318" y="339"/>
                    <a:pt x="318"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58" name="Google Shape;6858;p37"/>
            <p:cNvSpPr/>
            <p:nvPr/>
          </p:nvSpPr>
          <p:spPr>
            <a:xfrm>
              <a:off x="-2407350" y="4106975"/>
              <a:ext cx="7425" cy="21175"/>
            </a:xfrm>
            <a:custGeom>
              <a:avLst/>
              <a:gdLst/>
              <a:ahLst/>
              <a:cxnLst/>
              <a:rect l="l" t="t" r="r" b="b"/>
              <a:pathLst>
                <a:path w="297" h="847" extrusionOk="0">
                  <a:moveTo>
                    <a:pt x="296" y="0"/>
                  </a:moveTo>
                  <a:lnTo>
                    <a:pt x="106" y="148"/>
                  </a:lnTo>
                  <a:cubicBezTo>
                    <a:pt x="148" y="381"/>
                    <a:pt x="0" y="656"/>
                    <a:pt x="254" y="846"/>
                  </a:cubicBezTo>
                  <a:cubicBezTo>
                    <a:pt x="275" y="550"/>
                    <a:pt x="275" y="275"/>
                    <a:pt x="296"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59" name="Google Shape;6859;p37"/>
            <p:cNvSpPr/>
            <p:nvPr/>
          </p:nvSpPr>
          <p:spPr>
            <a:xfrm>
              <a:off x="-2381450" y="4102725"/>
              <a:ext cx="34000" cy="20125"/>
            </a:xfrm>
            <a:custGeom>
              <a:avLst/>
              <a:gdLst/>
              <a:ahLst/>
              <a:cxnLst/>
              <a:rect l="l" t="t" r="r" b="b"/>
              <a:pathLst>
                <a:path w="1360" h="805" extrusionOk="0">
                  <a:moveTo>
                    <a:pt x="402" y="1"/>
                  </a:moveTo>
                  <a:cubicBezTo>
                    <a:pt x="198" y="1"/>
                    <a:pt x="7" y="163"/>
                    <a:pt x="1" y="635"/>
                  </a:cubicBezTo>
                  <a:lnTo>
                    <a:pt x="170" y="805"/>
                  </a:lnTo>
                  <a:cubicBezTo>
                    <a:pt x="1359" y="776"/>
                    <a:pt x="848" y="1"/>
                    <a:pt x="402"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60" name="Google Shape;6860;p37"/>
            <p:cNvSpPr/>
            <p:nvPr/>
          </p:nvSpPr>
          <p:spPr>
            <a:xfrm>
              <a:off x="-1025775" y="3585100"/>
              <a:ext cx="56600" cy="38700"/>
            </a:xfrm>
            <a:custGeom>
              <a:avLst/>
              <a:gdLst/>
              <a:ahLst/>
              <a:cxnLst/>
              <a:rect l="l" t="t" r="r" b="b"/>
              <a:pathLst>
                <a:path w="2264" h="1548" extrusionOk="0">
                  <a:moveTo>
                    <a:pt x="1312" y="1"/>
                  </a:moveTo>
                  <a:cubicBezTo>
                    <a:pt x="995" y="403"/>
                    <a:pt x="1" y="931"/>
                    <a:pt x="508" y="1481"/>
                  </a:cubicBezTo>
                  <a:cubicBezTo>
                    <a:pt x="588" y="1527"/>
                    <a:pt x="664" y="1547"/>
                    <a:pt x="739" y="1547"/>
                  </a:cubicBezTo>
                  <a:cubicBezTo>
                    <a:pt x="1142" y="1547"/>
                    <a:pt x="1487" y="962"/>
                    <a:pt x="1862" y="783"/>
                  </a:cubicBezTo>
                  <a:cubicBezTo>
                    <a:pt x="2264" y="233"/>
                    <a:pt x="1672" y="170"/>
                    <a:pt x="1312"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61" name="Google Shape;6861;p37"/>
            <p:cNvSpPr/>
            <p:nvPr/>
          </p:nvSpPr>
          <p:spPr>
            <a:xfrm>
              <a:off x="-1048500" y="3593025"/>
              <a:ext cx="32275" cy="32750"/>
            </a:xfrm>
            <a:custGeom>
              <a:avLst/>
              <a:gdLst/>
              <a:ahLst/>
              <a:cxnLst/>
              <a:rect l="l" t="t" r="r" b="b"/>
              <a:pathLst>
                <a:path w="1291" h="1310" extrusionOk="0">
                  <a:moveTo>
                    <a:pt x="931" y="1"/>
                  </a:moveTo>
                  <a:cubicBezTo>
                    <a:pt x="656" y="445"/>
                    <a:pt x="868" y="1164"/>
                    <a:pt x="0" y="1291"/>
                  </a:cubicBezTo>
                  <a:cubicBezTo>
                    <a:pt x="113" y="1303"/>
                    <a:pt x="212" y="1309"/>
                    <a:pt x="297" y="1309"/>
                  </a:cubicBezTo>
                  <a:cubicBezTo>
                    <a:pt x="1237" y="1309"/>
                    <a:pt x="651" y="602"/>
                    <a:pt x="1291"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62" name="Google Shape;6862;p37"/>
            <p:cNvSpPr/>
            <p:nvPr/>
          </p:nvSpPr>
          <p:spPr>
            <a:xfrm>
              <a:off x="-1034750" y="3661250"/>
              <a:ext cx="18525" cy="11650"/>
            </a:xfrm>
            <a:custGeom>
              <a:avLst/>
              <a:gdLst/>
              <a:ahLst/>
              <a:cxnLst/>
              <a:rect l="l" t="t" r="r" b="b"/>
              <a:pathLst>
                <a:path w="741" h="466" extrusionOk="0">
                  <a:moveTo>
                    <a:pt x="741" y="0"/>
                  </a:moveTo>
                  <a:cubicBezTo>
                    <a:pt x="423" y="0"/>
                    <a:pt x="148" y="191"/>
                    <a:pt x="0" y="466"/>
                  </a:cubicBezTo>
                  <a:cubicBezTo>
                    <a:pt x="339" y="423"/>
                    <a:pt x="677" y="381"/>
                    <a:pt x="741"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63" name="Google Shape;6863;p37"/>
            <p:cNvSpPr/>
            <p:nvPr/>
          </p:nvSpPr>
          <p:spPr>
            <a:xfrm>
              <a:off x="-1062775" y="3625300"/>
              <a:ext cx="14300" cy="19575"/>
            </a:xfrm>
            <a:custGeom>
              <a:avLst/>
              <a:gdLst/>
              <a:ahLst/>
              <a:cxnLst/>
              <a:rect l="l" t="t" r="r" b="b"/>
              <a:pathLst>
                <a:path w="572" h="783" extrusionOk="0">
                  <a:moveTo>
                    <a:pt x="571" y="0"/>
                  </a:moveTo>
                  <a:lnTo>
                    <a:pt x="571" y="0"/>
                  </a:lnTo>
                  <a:cubicBezTo>
                    <a:pt x="254" y="148"/>
                    <a:pt x="43" y="444"/>
                    <a:pt x="0" y="783"/>
                  </a:cubicBezTo>
                  <a:cubicBezTo>
                    <a:pt x="318" y="635"/>
                    <a:pt x="529" y="338"/>
                    <a:pt x="571"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64" name="Google Shape;6864;p37"/>
            <p:cNvSpPr/>
            <p:nvPr/>
          </p:nvSpPr>
          <p:spPr>
            <a:xfrm>
              <a:off x="-822725" y="3762225"/>
              <a:ext cx="85150" cy="50825"/>
            </a:xfrm>
            <a:custGeom>
              <a:avLst/>
              <a:gdLst/>
              <a:ahLst/>
              <a:cxnLst/>
              <a:rect l="l" t="t" r="r" b="b"/>
              <a:pathLst>
                <a:path w="3406" h="2033" extrusionOk="0">
                  <a:moveTo>
                    <a:pt x="1735" y="1"/>
                  </a:moveTo>
                  <a:cubicBezTo>
                    <a:pt x="1671" y="1"/>
                    <a:pt x="1608" y="1"/>
                    <a:pt x="1544" y="22"/>
                  </a:cubicBezTo>
                  <a:cubicBezTo>
                    <a:pt x="1312" y="614"/>
                    <a:pt x="931" y="1143"/>
                    <a:pt x="466" y="1566"/>
                  </a:cubicBezTo>
                  <a:cubicBezTo>
                    <a:pt x="318" y="1693"/>
                    <a:pt x="0" y="1777"/>
                    <a:pt x="191" y="1989"/>
                  </a:cubicBezTo>
                  <a:cubicBezTo>
                    <a:pt x="289" y="2019"/>
                    <a:pt x="384" y="2032"/>
                    <a:pt x="474" y="2032"/>
                  </a:cubicBezTo>
                  <a:cubicBezTo>
                    <a:pt x="1371" y="2032"/>
                    <a:pt x="1894" y="692"/>
                    <a:pt x="2996" y="692"/>
                  </a:cubicBezTo>
                  <a:cubicBezTo>
                    <a:pt x="3040" y="692"/>
                    <a:pt x="3084" y="694"/>
                    <a:pt x="3130" y="699"/>
                  </a:cubicBezTo>
                  <a:cubicBezTo>
                    <a:pt x="3384" y="699"/>
                    <a:pt x="3384" y="360"/>
                    <a:pt x="3405" y="149"/>
                  </a:cubicBezTo>
                  <a:lnTo>
                    <a:pt x="3405" y="149"/>
                  </a:lnTo>
                  <a:cubicBezTo>
                    <a:pt x="3072" y="322"/>
                    <a:pt x="2514" y="632"/>
                    <a:pt x="2133" y="632"/>
                  </a:cubicBezTo>
                  <a:cubicBezTo>
                    <a:pt x="1863" y="632"/>
                    <a:pt x="1682" y="475"/>
                    <a:pt x="1735"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65" name="Google Shape;6865;p37"/>
            <p:cNvSpPr/>
            <p:nvPr/>
          </p:nvSpPr>
          <p:spPr>
            <a:xfrm>
              <a:off x="-2451200" y="3912425"/>
              <a:ext cx="70300" cy="49250"/>
            </a:xfrm>
            <a:custGeom>
              <a:avLst/>
              <a:gdLst/>
              <a:ahLst/>
              <a:cxnLst/>
              <a:rect l="l" t="t" r="r" b="b"/>
              <a:pathLst>
                <a:path w="2812" h="1970" extrusionOk="0">
                  <a:moveTo>
                    <a:pt x="668" y="0"/>
                  </a:moveTo>
                  <a:cubicBezTo>
                    <a:pt x="0" y="0"/>
                    <a:pt x="860" y="606"/>
                    <a:pt x="485" y="1247"/>
                  </a:cubicBezTo>
                  <a:cubicBezTo>
                    <a:pt x="633" y="1522"/>
                    <a:pt x="422" y="1881"/>
                    <a:pt x="845" y="1945"/>
                  </a:cubicBezTo>
                  <a:cubicBezTo>
                    <a:pt x="927" y="1960"/>
                    <a:pt x="1009" y="1969"/>
                    <a:pt x="1087" y="1969"/>
                  </a:cubicBezTo>
                  <a:cubicBezTo>
                    <a:pt x="1335" y="1969"/>
                    <a:pt x="1552" y="1879"/>
                    <a:pt x="1649" y="1606"/>
                  </a:cubicBezTo>
                  <a:cubicBezTo>
                    <a:pt x="2008" y="1099"/>
                    <a:pt x="2812" y="845"/>
                    <a:pt x="2072" y="253"/>
                  </a:cubicBezTo>
                  <a:cubicBezTo>
                    <a:pt x="1331" y="76"/>
                    <a:pt x="904" y="0"/>
                    <a:pt x="668"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66" name="Google Shape;6866;p37"/>
            <p:cNvSpPr/>
            <p:nvPr/>
          </p:nvSpPr>
          <p:spPr>
            <a:xfrm>
              <a:off x="-1211350" y="3866225"/>
              <a:ext cx="37025" cy="40175"/>
            </a:xfrm>
            <a:custGeom>
              <a:avLst/>
              <a:gdLst/>
              <a:ahLst/>
              <a:cxnLst/>
              <a:rect l="l" t="t" r="r" b="b"/>
              <a:pathLst>
                <a:path w="1481" h="1607" extrusionOk="0">
                  <a:moveTo>
                    <a:pt x="639" y="1"/>
                  </a:moveTo>
                  <a:cubicBezTo>
                    <a:pt x="52" y="1"/>
                    <a:pt x="322" y="719"/>
                    <a:pt x="0" y="980"/>
                  </a:cubicBezTo>
                  <a:cubicBezTo>
                    <a:pt x="0" y="1170"/>
                    <a:pt x="0" y="1382"/>
                    <a:pt x="0" y="1593"/>
                  </a:cubicBezTo>
                  <a:cubicBezTo>
                    <a:pt x="64" y="1602"/>
                    <a:pt x="126" y="1607"/>
                    <a:pt x="186" y="1607"/>
                  </a:cubicBezTo>
                  <a:cubicBezTo>
                    <a:pt x="684" y="1607"/>
                    <a:pt x="1066" y="1317"/>
                    <a:pt x="1481" y="1128"/>
                  </a:cubicBezTo>
                  <a:cubicBezTo>
                    <a:pt x="614" y="959"/>
                    <a:pt x="381" y="599"/>
                    <a:pt x="741" y="7"/>
                  </a:cubicBezTo>
                  <a:cubicBezTo>
                    <a:pt x="704" y="3"/>
                    <a:pt x="670" y="1"/>
                    <a:pt x="639"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67" name="Google Shape;6867;p37"/>
            <p:cNvSpPr/>
            <p:nvPr/>
          </p:nvSpPr>
          <p:spPr>
            <a:xfrm>
              <a:off x="-1616475" y="3809175"/>
              <a:ext cx="24450" cy="8600"/>
            </a:xfrm>
            <a:custGeom>
              <a:avLst/>
              <a:gdLst/>
              <a:ahLst/>
              <a:cxnLst/>
              <a:rect l="l" t="t" r="r" b="b"/>
              <a:pathLst>
                <a:path w="978" h="344" extrusionOk="0">
                  <a:moveTo>
                    <a:pt x="682" y="0"/>
                  </a:moveTo>
                  <a:cubicBezTo>
                    <a:pt x="426" y="0"/>
                    <a:pt x="0" y="69"/>
                    <a:pt x="238" y="343"/>
                  </a:cubicBezTo>
                  <a:cubicBezTo>
                    <a:pt x="555" y="343"/>
                    <a:pt x="830" y="301"/>
                    <a:pt x="978" y="5"/>
                  </a:cubicBezTo>
                  <a:lnTo>
                    <a:pt x="787" y="5"/>
                  </a:lnTo>
                  <a:cubicBezTo>
                    <a:pt x="759" y="2"/>
                    <a:pt x="723" y="0"/>
                    <a:pt x="682"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68" name="Google Shape;6868;p37"/>
            <p:cNvSpPr/>
            <p:nvPr/>
          </p:nvSpPr>
          <p:spPr>
            <a:xfrm>
              <a:off x="-1698850" y="4050400"/>
              <a:ext cx="28050" cy="32275"/>
            </a:xfrm>
            <a:custGeom>
              <a:avLst/>
              <a:gdLst/>
              <a:ahLst/>
              <a:cxnLst/>
              <a:rect l="l" t="t" r="r" b="b"/>
              <a:pathLst>
                <a:path w="1122" h="1291" extrusionOk="0">
                  <a:moveTo>
                    <a:pt x="1122" y="0"/>
                  </a:moveTo>
                  <a:lnTo>
                    <a:pt x="1122" y="0"/>
                  </a:lnTo>
                  <a:cubicBezTo>
                    <a:pt x="170" y="64"/>
                    <a:pt x="297" y="825"/>
                    <a:pt x="1" y="1290"/>
                  </a:cubicBezTo>
                  <a:cubicBezTo>
                    <a:pt x="614" y="1036"/>
                    <a:pt x="825" y="508"/>
                    <a:pt x="1122"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69" name="Google Shape;6869;p37"/>
            <p:cNvSpPr/>
            <p:nvPr/>
          </p:nvSpPr>
          <p:spPr>
            <a:xfrm>
              <a:off x="-1718400" y="4083175"/>
              <a:ext cx="19575" cy="23825"/>
            </a:xfrm>
            <a:custGeom>
              <a:avLst/>
              <a:gdLst/>
              <a:ahLst/>
              <a:cxnLst/>
              <a:rect l="l" t="t" r="r" b="b"/>
              <a:pathLst>
                <a:path w="783" h="953" extrusionOk="0">
                  <a:moveTo>
                    <a:pt x="613" y="0"/>
                  </a:moveTo>
                  <a:cubicBezTo>
                    <a:pt x="254" y="381"/>
                    <a:pt x="0" y="741"/>
                    <a:pt x="783" y="952"/>
                  </a:cubicBezTo>
                  <a:cubicBezTo>
                    <a:pt x="783" y="635"/>
                    <a:pt x="783" y="318"/>
                    <a:pt x="783"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70" name="Google Shape;6870;p37"/>
            <p:cNvSpPr/>
            <p:nvPr/>
          </p:nvSpPr>
          <p:spPr>
            <a:xfrm>
              <a:off x="-1196025" y="4057500"/>
              <a:ext cx="44975" cy="32750"/>
            </a:xfrm>
            <a:custGeom>
              <a:avLst/>
              <a:gdLst/>
              <a:ahLst/>
              <a:cxnLst/>
              <a:rect l="l" t="t" r="r" b="b"/>
              <a:pathLst>
                <a:path w="1799" h="1310" extrusionOk="0">
                  <a:moveTo>
                    <a:pt x="1125" y="0"/>
                  </a:moveTo>
                  <a:cubicBezTo>
                    <a:pt x="1086" y="0"/>
                    <a:pt x="1049" y="15"/>
                    <a:pt x="1016" y="54"/>
                  </a:cubicBezTo>
                  <a:cubicBezTo>
                    <a:pt x="868" y="393"/>
                    <a:pt x="1" y="1070"/>
                    <a:pt x="508" y="1302"/>
                  </a:cubicBezTo>
                  <a:cubicBezTo>
                    <a:pt x="550" y="1307"/>
                    <a:pt x="589" y="1309"/>
                    <a:pt x="627" y="1309"/>
                  </a:cubicBezTo>
                  <a:cubicBezTo>
                    <a:pt x="1094" y="1309"/>
                    <a:pt x="1315" y="964"/>
                    <a:pt x="1608" y="710"/>
                  </a:cubicBezTo>
                  <a:cubicBezTo>
                    <a:pt x="1608" y="499"/>
                    <a:pt x="1798" y="245"/>
                    <a:pt x="1397" y="118"/>
                  </a:cubicBezTo>
                  <a:cubicBezTo>
                    <a:pt x="1309" y="74"/>
                    <a:pt x="1211" y="0"/>
                    <a:pt x="1125"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71" name="Google Shape;6871;p37"/>
            <p:cNvSpPr/>
            <p:nvPr/>
          </p:nvSpPr>
          <p:spPr>
            <a:xfrm>
              <a:off x="-2024025" y="3873275"/>
              <a:ext cx="18525" cy="32275"/>
            </a:xfrm>
            <a:custGeom>
              <a:avLst/>
              <a:gdLst/>
              <a:ahLst/>
              <a:cxnLst/>
              <a:rect l="l" t="t" r="r" b="b"/>
              <a:pathLst>
                <a:path w="741" h="1291" extrusionOk="0">
                  <a:moveTo>
                    <a:pt x="741" y="0"/>
                  </a:moveTo>
                  <a:lnTo>
                    <a:pt x="741" y="0"/>
                  </a:lnTo>
                  <a:cubicBezTo>
                    <a:pt x="360" y="338"/>
                    <a:pt x="85" y="783"/>
                    <a:pt x="1" y="1290"/>
                  </a:cubicBezTo>
                  <a:lnTo>
                    <a:pt x="572" y="1290"/>
                  </a:lnTo>
                  <a:cubicBezTo>
                    <a:pt x="466" y="846"/>
                    <a:pt x="741" y="444"/>
                    <a:pt x="741"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72" name="Google Shape;6872;p37"/>
            <p:cNvSpPr/>
            <p:nvPr/>
          </p:nvSpPr>
          <p:spPr>
            <a:xfrm>
              <a:off x="-1996000" y="3841550"/>
              <a:ext cx="14300" cy="19575"/>
            </a:xfrm>
            <a:custGeom>
              <a:avLst/>
              <a:gdLst/>
              <a:ahLst/>
              <a:cxnLst/>
              <a:rect l="l" t="t" r="r" b="b"/>
              <a:pathLst>
                <a:path w="572" h="783" extrusionOk="0">
                  <a:moveTo>
                    <a:pt x="170" y="0"/>
                  </a:moveTo>
                  <a:cubicBezTo>
                    <a:pt x="212" y="275"/>
                    <a:pt x="149" y="550"/>
                    <a:pt x="1" y="783"/>
                  </a:cubicBezTo>
                  <a:cubicBezTo>
                    <a:pt x="572" y="613"/>
                    <a:pt x="445" y="317"/>
                    <a:pt x="170"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73" name="Google Shape;6873;p37"/>
            <p:cNvSpPr/>
            <p:nvPr/>
          </p:nvSpPr>
          <p:spPr>
            <a:xfrm>
              <a:off x="-1996000" y="3813000"/>
              <a:ext cx="14300" cy="12175"/>
            </a:xfrm>
            <a:custGeom>
              <a:avLst/>
              <a:gdLst/>
              <a:ahLst/>
              <a:cxnLst/>
              <a:rect l="l" t="t" r="r" b="b"/>
              <a:pathLst>
                <a:path w="572" h="487" extrusionOk="0">
                  <a:moveTo>
                    <a:pt x="1" y="0"/>
                  </a:moveTo>
                  <a:lnTo>
                    <a:pt x="1" y="487"/>
                  </a:lnTo>
                  <a:cubicBezTo>
                    <a:pt x="276" y="317"/>
                    <a:pt x="572" y="169"/>
                    <a:pt x="1"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74" name="Google Shape;6874;p37"/>
            <p:cNvSpPr/>
            <p:nvPr/>
          </p:nvSpPr>
          <p:spPr>
            <a:xfrm>
              <a:off x="-2718775" y="4110675"/>
              <a:ext cx="26450" cy="19575"/>
            </a:xfrm>
            <a:custGeom>
              <a:avLst/>
              <a:gdLst/>
              <a:ahLst/>
              <a:cxnLst/>
              <a:rect l="l" t="t" r="r" b="b"/>
              <a:pathLst>
                <a:path w="1058" h="783" extrusionOk="0">
                  <a:moveTo>
                    <a:pt x="1058" y="0"/>
                  </a:moveTo>
                  <a:lnTo>
                    <a:pt x="487" y="148"/>
                  </a:lnTo>
                  <a:cubicBezTo>
                    <a:pt x="0" y="254"/>
                    <a:pt x="127" y="550"/>
                    <a:pt x="296" y="783"/>
                  </a:cubicBezTo>
                  <a:cubicBezTo>
                    <a:pt x="508" y="487"/>
                    <a:pt x="952" y="360"/>
                    <a:pt x="1058"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75" name="Google Shape;6875;p37"/>
            <p:cNvSpPr/>
            <p:nvPr/>
          </p:nvSpPr>
          <p:spPr>
            <a:xfrm>
              <a:off x="-2279400" y="3740550"/>
              <a:ext cx="28050" cy="20800"/>
            </a:xfrm>
            <a:custGeom>
              <a:avLst/>
              <a:gdLst/>
              <a:ahLst/>
              <a:cxnLst/>
              <a:rect l="l" t="t" r="r" b="b"/>
              <a:pathLst>
                <a:path w="1122" h="832" extrusionOk="0">
                  <a:moveTo>
                    <a:pt x="1121" y="1"/>
                  </a:moveTo>
                  <a:lnTo>
                    <a:pt x="1121" y="1"/>
                  </a:lnTo>
                  <a:cubicBezTo>
                    <a:pt x="572" y="85"/>
                    <a:pt x="318" y="466"/>
                    <a:pt x="1" y="804"/>
                  </a:cubicBezTo>
                  <a:cubicBezTo>
                    <a:pt x="98" y="823"/>
                    <a:pt x="186" y="831"/>
                    <a:pt x="265" y="831"/>
                  </a:cubicBezTo>
                  <a:cubicBezTo>
                    <a:pt x="821" y="831"/>
                    <a:pt x="955" y="408"/>
                    <a:pt x="1121"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76" name="Google Shape;6876;p37"/>
            <p:cNvSpPr/>
            <p:nvPr/>
          </p:nvSpPr>
          <p:spPr>
            <a:xfrm>
              <a:off x="-1650200" y="3781800"/>
              <a:ext cx="57650" cy="58225"/>
            </a:xfrm>
            <a:custGeom>
              <a:avLst/>
              <a:gdLst/>
              <a:ahLst/>
              <a:cxnLst/>
              <a:rect l="l" t="t" r="r" b="b"/>
              <a:pathLst>
                <a:path w="2306" h="2329" extrusionOk="0">
                  <a:moveTo>
                    <a:pt x="1587" y="0"/>
                  </a:moveTo>
                  <a:cubicBezTo>
                    <a:pt x="1333" y="254"/>
                    <a:pt x="1227" y="614"/>
                    <a:pt x="846" y="783"/>
                  </a:cubicBezTo>
                  <a:cubicBezTo>
                    <a:pt x="593" y="1037"/>
                    <a:pt x="931" y="1460"/>
                    <a:pt x="466" y="1692"/>
                  </a:cubicBezTo>
                  <a:cubicBezTo>
                    <a:pt x="275" y="1777"/>
                    <a:pt x="0" y="2073"/>
                    <a:pt x="360" y="2263"/>
                  </a:cubicBezTo>
                  <a:cubicBezTo>
                    <a:pt x="440" y="2309"/>
                    <a:pt x="518" y="2328"/>
                    <a:pt x="594" y="2328"/>
                  </a:cubicBezTo>
                  <a:cubicBezTo>
                    <a:pt x="801" y="2328"/>
                    <a:pt x="994" y="2185"/>
                    <a:pt x="1164" y="2031"/>
                  </a:cubicBezTo>
                  <a:cubicBezTo>
                    <a:pt x="1375" y="1650"/>
                    <a:pt x="1269" y="1354"/>
                    <a:pt x="1777" y="1121"/>
                  </a:cubicBezTo>
                  <a:cubicBezTo>
                    <a:pt x="2136" y="677"/>
                    <a:pt x="2306" y="275"/>
                    <a:pt x="1587"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77" name="Google Shape;6877;p37"/>
            <p:cNvSpPr/>
            <p:nvPr/>
          </p:nvSpPr>
          <p:spPr>
            <a:xfrm>
              <a:off x="-1660175" y="3801025"/>
              <a:ext cx="49650" cy="40725"/>
            </a:xfrm>
            <a:custGeom>
              <a:avLst/>
              <a:gdLst/>
              <a:ahLst/>
              <a:cxnLst/>
              <a:rect l="l" t="t" r="r" b="b"/>
              <a:pathLst>
                <a:path w="1986" h="1629" extrusionOk="0">
                  <a:moveTo>
                    <a:pt x="1024" y="1"/>
                  </a:moveTo>
                  <a:cubicBezTo>
                    <a:pt x="1" y="1"/>
                    <a:pt x="1139" y="1040"/>
                    <a:pt x="463" y="1219"/>
                  </a:cubicBezTo>
                  <a:cubicBezTo>
                    <a:pt x="173" y="1432"/>
                    <a:pt x="554" y="1627"/>
                    <a:pt x="831" y="1627"/>
                  </a:cubicBezTo>
                  <a:cubicBezTo>
                    <a:pt x="858" y="1627"/>
                    <a:pt x="883" y="1625"/>
                    <a:pt x="907" y="1621"/>
                  </a:cubicBezTo>
                  <a:cubicBezTo>
                    <a:pt x="955" y="1626"/>
                    <a:pt x="1000" y="1629"/>
                    <a:pt x="1042" y="1629"/>
                  </a:cubicBezTo>
                  <a:cubicBezTo>
                    <a:pt x="1709" y="1629"/>
                    <a:pt x="1707" y="1027"/>
                    <a:pt x="1986" y="669"/>
                  </a:cubicBezTo>
                  <a:lnTo>
                    <a:pt x="1986" y="500"/>
                  </a:lnTo>
                  <a:cubicBezTo>
                    <a:pt x="1436" y="543"/>
                    <a:pt x="1711" y="1050"/>
                    <a:pt x="1415" y="1240"/>
                  </a:cubicBezTo>
                  <a:cubicBezTo>
                    <a:pt x="1285" y="1321"/>
                    <a:pt x="1156" y="1452"/>
                    <a:pt x="1007" y="1452"/>
                  </a:cubicBezTo>
                  <a:cubicBezTo>
                    <a:pt x="962" y="1452"/>
                    <a:pt x="914" y="1439"/>
                    <a:pt x="865" y="1410"/>
                  </a:cubicBezTo>
                  <a:cubicBezTo>
                    <a:pt x="421" y="1114"/>
                    <a:pt x="1563" y="775"/>
                    <a:pt x="1245" y="14"/>
                  </a:cubicBezTo>
                  <a:cubicBezTo>
                    <a:pt x="1162" y="5"/>
                    <a:pt x="1089" y="1"/>
                    <a:pt x="1024"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78" name="Google Shape;6878;p37"/>
            <p:cNvSpPr/>
            <p:nvPr/>
          </p:nvSpPr>
          <p:spPr>
            <a:xfrm>
              <a:off x="-2762675" y="4069950"/>
              <a:ext cx="75125" cy="74000"/>
            </a:xfrm>
            <a:custGeom>
              <a:avLst/>
              <a:gdLst/>
              <a:ahLst/>
              <a:cxnLst/>
              <a:rect l="l" t="t" r="r" b="b"/>
              <a:pathLst>
                <a:path w="3005" h="2960" extrusionOk="0">
                  <a:moveTo>
                    <a:pt x="2243" y="1"/>
                  </a:moveTo>
                  <a:cubicBezTo>
                    <a:pt x="1355" y="149"/>
                    <a:pt x="1355" y="1016"/>
                    <a:pt x="741" y="1375"/>
                  </a:cubicBezTo>
                  <a:cubicBezTo>
                    <a:pt x="1" y="1841"/>
                    <a:pt x="149" y="2348"/>
                    <a:pt x="572" y="2898"/>
                  </a:cubicBezTo>
                  <a:cubicBezTo>
                    <a:pt x="674" y="2941"/>
                    <a:pt x="765" y="2960"/>
                    <a:pt x="848" y="2960"/>
                  </a:cubicBezTo>
                  <a:cubicBezTo>
                    <a:pt x="1309" y="2960"/>
                    <a:pt x="1509" y="2387"/>
                    <a:pt x="1970" y="2387"/>
                  </a:cubicBezTo>
                  <a:cubicBezTo>
                    <a:pt x="1990" y="2387"/>
                    <a:pt x="2010" y="2388"/>
                    <a:pt x="2031" y="2390"/>
                  </a:cubicBezTo>
                  <a:cubicBezTo>
                    <a:pt x="2095" y="2179"/>
                    <a:pt x="1968" y="1925"/>
                    <a:pt x="2243" y="1777"/>
                  </a:cubicBezTo>
                  <a:cubicBezTo>
                    <a:pt x="2602" y="1460"/>
                    <a:pt x="2962" y="1143"/>
                    <a:pt x="3004" y="656"/>
                  </a:cubicBezTo>
                  <a:lnTo>
                    <a:pt x="3004" y="656"/>
                  </a:lnTo>
                  <a:cubicBezTo>
                    <a:pt x="2793" y="677"/>
                    <a:pt x="2518" y="614"/>
                    <a:pt x="2475" y="868"/>
                  </a:cubicBezTo>
                  <a:cubicBezTo>
                    <a:pt x="2370" y="1375"/>
                    <a:pt x="1799" y="1629"/>
                    <a:pt x="1672" y="2116"/>
                  </a:cubicBezTo>
                  <a:cubicBezTo>
                    <a:pt x="1619" y="2290"/>
                    <a:pt x="1466" y="2407"/>
                    <a:pt x="1296" y="2407"/>
                  </a:cubicBezTo>
                  <a:cubicBezTo>
                    <a:pt x="1259" y="2407"/>
                    <a:pt x="1222" y="2402"/>
                    <a:pt x="1185" y="2390"/>
                  </a:cubicBezTo>
                  <a:cubicBezTo>
                    <a:pt x="614" y="2094"/>
                    <a:pt x="1926" y="381"/>
                    <a:pt x="2243"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79" name="Google Shape;6879;p37"/>
            <p:cNvSpPr/>
            <p:nvPr/>
          </p:nvSpPr>
          <p:spPr>
            <a:xfrm>
              <a:off x="-1383200" y="3907100"/>
              <a:ext cx="28025" cy="43550"/>
            </a:xfrm>
            <a:custGeom>
              <a:avLst/>
              <a:gdLst/>
              <a:ahLst/>
              <a:cxnLst/>
              <a:rect l="l" t="t" r="r" b="b"/>
              <a:pathLst>
                <a:path w="1121" h="1742" extrusionOk="0">
                  <a:moveTo>
                    <a:pt x="572" y="1"/>
                  </a:moveTo>
                  <a:lnTo>
                    <a:pt x="572" y="1"/>
                  </a:lnTo>
                  <a:cubicBezTo>
                    <a:pt x="1" y="508"/>
                    <a:pt x="762" y="1312"/>
                    <a:pt x="1" y="1735"/>
                  </a:cubicBezTo>
                  <a:cubicBezTo>
                    <a:pt x="53" y="1739"/>
                    <a:pt x="101" y="1742"/>
                    <a:pt x="145" y="1742"/>
                  </a:cubicBezTo>
                  <a:cubicBezTo>
                    <a:pt x="1120" y="1742"/>
                    <a:pt x="430" y="668"/>
                    <a:pt x="572"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80" name="Google Shape;6880;p37"/>
            <p:cNvSpPr/>
            <p:nvPr/>
          </p:nvSpPr>
          <p:spPr>
            <a:xfrm>
              <a:off x="-2303725" y="3678675"/>
              <a:ext cx="51850" cy="80275"/>
            </a:xfrm>
            <a:custGeom>
              <a:avLst/>
              <a:gdLst/>
              <a:ahLst/>
              <a:cxnLst/>
              <a:rect l="l" t="t" r="r" b="b"/>
              <a:pathLst>
                <a:path w="2074" h="3211" extrusionOk="0">
                  <a:moveTo>
                    <a:pt x="1351" y="0"/>
                  </a:moveTo>
                  <a:cubicBezTo>
                    <a:pt x="747" y="0"/>
                    <a:pt x="985" y="1549"/>
                    <a:pt x="233" y="1841"/>
                  </a:cubicBezTo>
                  <a:cubicBezTo>
                    <a:pt x="1" y="2137"/>
                    <a:pt x="297" y="2497"/>
                    <a:pt x="64" y="2793"/>
                  </a:cubicBezTo>
                  <a:cubicBezTo>
                    <a:pt x="144" y="3105"/>
                    <a:pt x="251" y="3210"/>
                    <a:pt x="373" y="3210"/>
                  </a:cubicBezTo>
                  <a:cubicBezTo>
                    <a:pt x="540" y="3210"/>
                    <a:pt x="736" y="3012"/>
                    <a:pt x="931" y="2877"/>
                  </a:cubicBezTo>
                  <a:cubicBezTo>
                    <a:pt x="1777" y="2306"/>
                    <a:pt x="1354" y="1312"/>
                    <a:pt x="1946" y="636"/>
                  </a:cubicBezTo>
                  <a:cubicBezTo>
                    <a:pt x="2073" y="488"/>
                    <a:pt x="1650" y="65"/>
                    <a:pt x="1375" y="1"/>
                  </a:cubicBezTo>
                  <a:cubicBezTo>
                    <a:pt x="1367" y="1"/>
                    <a:pt x="1359" y="0"/>
                    <a:pt x="1351"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81" name="Google Shape;6881;p37"/>
            <p:cNvSpPr/>
            <p:nvPr/>
          </p:nvSpPr>
          <p:spPr>
            <a:xfrm>
              <a:off x="-1471500" y="3938150"/>
              <a:ext cx="71350" cy="53100"/>
            </a:xfrm>
            <a:custGeom>
              <a:avLst/>
              <a:gdLst/>
              <a:ahLst/>
              <a:cxnLst/>
              <a:rect l="l" t="t" r="r" b="b"/>
              <a:pathLst>
                <a:path w="2854" h="2124" extrusionOk="0">
                  <a:moveTo>
                    <a:pt x="2313" y="0"/>
                  </a:moveTo>
                  <a:cubicBezTo>
                    <a:pt x="2282" y="0"/>
                    <a:pt x="2252" y="2"/>
                    <a:pt x="2222" y="6"/>
                  </a:cubicBezTo>
                  <a:cubicBezTo>
                    <a:pt x="2010" y="154"/>
                    <a:pt x="1629" y="28"/>
                    <a:pt x="1481" y="345"/>
                  </a:cubicBezTo>
                  <a:cubicBezTo>
                    <a:pt x="1418" y="852"/>
                    <a:pt x="1016" y="1275"/>
                    <a:pt x="487" y="1360"/>
                  </a:cubicBezTo>
                  <a:cubicBezTo>
                    <a:pt x="234" y="1423"/>
                    <a:pt x="1" y="1614"/>
                    <a:pt x="43" y="1889"/>
                  </a:cubicBezTo>
                  <a:cubicBezTo>
                    <a:pt x="128" y="2078"/>
                    <a:pt x="315" y="2123"/>
                    <a:pt x="529" y="2123"/>
                  </a:cubicBezTo>
                  <a:cubicBezTo>
                    <a:pt x="727" y="2123"/>
                    <a:pt x="950" y="2084"/>
                    <a:pt x="1137" y="2084"/>
                  </a:cubicBezTo>
                  <a:cubicBezTo>
                    <a:pt x="1200" y="2084"/>
                    <a:pt x="1259" y="2088"/>
                    <a:pt x="1312" y="2100"/>
                  </a:cubicBezTo>
                  <a:lnTo>
                    <a:pt x="1672" y="1804"/>
                  </a:lnTo>
                  <a:cubicBezTo>
                    <a:pt x="1756" y="1149"/>
                    <a:pt x="2031" y="620"/>
                    <a:pt x="2835" y="429"/>
                  </a:cubicBezTo>
                  <a:cubicBezTo>
                    <a:pt x="2854" y="164"/>
                    <a:pt x="2583" y="0"/>
                    <a:pt x="2313"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82" name="Google Shape;6882;p37"/>
            <p:cNvSpPr/>
            <p:nvPr/>
          </p:nvSpPr>
          <p:spPr>
            <a:xfrm>
              <a:off x="-1433425" y="3921275"/>
              <a:ext cx="58625" cy="61450"/>
            </a:xfrm>
            <a:custGeom>
              <a:avLst/>
              <a:gdLst/>
              <a:ahLst/>
              <a:cxnLst/>
              <a:rect l="l" t="t" r="r" b="b"/>
              <a:pathLst>
                <a:path w="2345" h="2458" extrusionOk="0">
                  <a:moveTo>
                    <a:pt x="1700" y="0"/>
                  </a:moveTo>
                  <a:cubicBezTo>
                    <a:pt x="1581" y="0"/>
                    <a:pt x="1477" y="56"/>
                    <a:pt x="1439" y="195"/>
                  </a:cubicBezTo>
                  <a:cubicBezTo>
                    <a:pt x="1714" y="512"/>
                    <a:pt x="1312" y="745"/>
                    <a:pt x="1270" y="999"/>
                  </a:cubicBezTo>
                  <a:cubicBezTo>
                    <a:pt x="297" y="1147"/>
                    <a:pt x="1" y="1675"/>
                    <a:pt x="149" y="2458"/>
                  </a:cubicBezTo>
                  <a:cubicBezTo>
                    <a:pt x="614" y="1189"/>
                    <a:pt x="1460" y="1570"/>
                    <a:pt x="2137" y="576"/>
                  </a:cubicBezTo>
                  <a:cubicBezTo>
                    <a:pt x="2344" y="309"/>
                    <a:pt x="1980" y="0"/>
                    <a:pt x="1700"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83" name="Google Shape;6883;p37"/>
            <p:cNvSpPr/>
            <p:nvPr/>
          </p:nvSpPr>
          <p:spPr>
            <a:xfrm>
              <a:off x="-1411225" y="3926025"/>
              <a:ext cx="35250" cy="20225"/>
            </a:xfrm>
            <a:custGeom>
              <a:avLst/>
              <a:gdLst/>
              <a:ahLst/>
              <a:cxnLst/>
              <a:rect l="l" t="t" r="r" b="b"/>
              <a:pathLst>
                <a:path w="1410" h="809" extrusionOk="0">
                  <a:moveTo>
                    <a:pt x="661" y="1"/>
                  </a:moveTo>
                  <a:cubicBezTo>
                    <a:pt x="627" y="1"/>
                    <a:pt x="590" y="2"/>
                    <a:pt x="551" y="5"/>
                  </a:cubicBezTo>
                  <a:lnTo>
                    <a:pt x="382" y="5"/>
                  </a:lnTo>
                  <a:lnTo>
                    <a:pt x="1" y="491"/>
                  </a:lnTo>
                  <a:cubicBezTo>
                    <a:pt x="64" y="639"/>
                    <a:pt x="212" y="766"/>
                    <a:pt x="382" y="809"/>
                  </a:cubicBezTo>
                  <a:cubicBezTo>
                    <a:pt x="847" y="647"/>
                    <a:pt x="1409" y="1"/>
                    <a:pt x="661"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84" name="Google Shape;6884;p37"/>
            <p:cNvSpPr/>
            <p:nvPr/>
          </p:nvSpPr>
          <p:spPr>
            <a:xfrm>
              <a:off x="-2803900" y="3810875"/>
              <a:ext cx="39900" cy="45625"/>
            </a:xfrm>
            <a:custGeom>
              <a:avLst/>
              <a:gdLst/>
              <a:ahLst/>
              <a:cxnLst/>
              <a:rect l="l" t="t" r="r" b="b"/>
              <a:pathLst>
                <a:path w="1596" h="1825" extrusionOk="0">
                  <a:moveTo>
                    <a:pt x="741" y="0"/>
                  </a:moveTo>
                  <a:lnTo>
                    <a:pt x="191" y="1037"/>
                  </a:lnTo>
                  <a:cubicBezTo>
                    <a:pt x="64" y="1037"/>
                    <a:pt x="64" y="1143"/>
                    <a:pt x="0" y="1185"/>
                  </a:cubicBezTo>
                  <a:lnTo>
                    <a:pt x="0" y="1671"/>
                  </a:lnTo>
                  <a:cubicBezTo>
                    <a:pt x="157" y="1778"/>
                    <a:pt x="308" y="1824"/>
                    <a:pt x="447" y="1824"/>
                  </a:cubicBezTo>
                  <a:cubicBezTo>
                    <a:pt x="1190" y="1824"/>
                    <a:pt x="1596" y="499"/>
                    <a:pt x="741"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85" name="Google Shape;6885;p37"/>
            <p:cNvSpPr/>
            <p:nvPr/>
          </p:nvSpPr>
          <p:spPr>
            <a:xfrm>
              <a:off x="-2810250" y="3804525"/>
              <a:ext cx="11125" cy="36500"/>
            </a:xfrm>
            <a:custGeom>
              <a:avLst/>
              <a:gdLst/>
              <a:ahLst/>
              <a:cxnLst/>
              <a:rect l="l" t="t" r="r" b="b"/>
              <a:pathLst>
                <a:path w="445" h="1460" extrusionOk="0">
                  <a:moveTo>
                    <a:pt x="445" y="1"/>
                  </a:moveTo>
                  <a:cubicBezTo>
                    <a:pt x="1" y="445"/>
                    <a:pt x="297" y="974"/>
                    <a:pt x="254" y="1460"/>
                  </a:cubicBezTo>
                  <a:lnTo>
                    <a:pt x="445" y="1291"/>
                  </a:lnTo>
                  <a:cubicBezTo>
                    <a:pt x="445" y="868"/>
                    <a:pt x="445" y="424"/>
                    <a:pt x="445"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86" name="Google Shape;6886;p37"/>
            <p:cNvSpPr/>
            <p:nvPr/>
          </p:nvSpPr>
          <p:spPr>
            <a:xfrm>
              <a:off x="-1216100" y="4099100"/>
              <a:ext cx="34200" cy="16875"/>
            </a:xfrm>
            <a:custGeom>
              <a:avLst/>
              <a:gdLst/>
              <a:ahLst/>
              <a:cxnLst/>
              <a:rect l="l" t="t" r="r" b="b"/>
              <a:pathLst>
                <a:path w="1368" h="675" extrusionOk="0">
                  <a:moveTo>
                    <a:pt x="772" y="0"/>
                  </a:moveTo>
                  <a:cubicBezTo>
                    <a:pt x="660" y="0"/>
                    <a:pt x="532" y="37"/>
                    <a:pt x="402" y="125"/>
                  </a:cubicBezTo>
                  <a:cubicBezTo>
                    <a:pt x="0" y="379"/>
                    <a:pt x="465" y="484"/>
                    <a:pt x="550" y="653"/>
                  </a:cubicBezTo>
                  <a:lnTo>
                    <a:pt x="740" y="675"/>
                  </a:lnTo>
                  <a:cubicBezTo>
                    <a:pt x="1368" y="460"/>
                    <a:pt x="1170" y="0"/>
                    <a:pt x="772"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87" name="Google Shape;6887;p37"/>
            <p:cNvSpPr/>
            <p:nvPr/>
          </p:nvSpPr>
          <p:spPr>
            <a:xfrm>
              <a:off x="-1434475" y="3938375"/>
              <a:ext cx="18525" cy="7875"/>
            </a:xfrm>
            <a:custGeom>
              <a:avLst/>
              <a:gdLst/>
              <a:ahLst/>
              <a:cxnLst/>
              <a:rect l="l" t="t" r="r" b="b"/>
              <a:pathLst>
                <a:path w="741" h="315" extrusionOk="0">
                  <a:moveTo>
                    <a:pt x="402" y="1"/>
                  </a:moveTo>
                  <a:cubicBezTo>
                    <a:pt x="212" y="1"/>
                    <a:pt x="40" y="50"/>
                    <a:pt x="0" y="315"/>
                  </a:cubicBezTo>
                  <a:lnTo>
                    <a:pt x="741" y="19"/>
                  </a:lnTo>
                  <a:cubicBezTo>
                    <a:pt x="637" y="19"/>
                    <a:pt x="517" y="1"/>
                    <a:pt x="402"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88" name="Google Shape;6888;p37"/>
            <p:cNvSpPr/>
            <p:nvPr/>
          </p:nvSpPr>
          <p:spPr>
            <a:xfrm>
              <a:off x="-2306375" y="3724700"/>
              <a:ext cx="12200" cy="23800"/>
            </a:xfrm>
            <a:custGeom>
              <a:avLst/>
              <a:gdLst/>
              <a:ahLst/>
              <a:cxnLst/>
              <a:rect l="l" t="t" r="r" b="b"/>
              <a:pathLst>
                <a:path w="488" h="952" extrusionOk="0">
                  <a:moveTo>
                    <a:pt x="339" y="0"/>
                  </a:moveTo>
                  <a:cubicBezTo>
                    <a:pt x="1" y="275"/>
                    <a:pt x="212" y="635"/>
                    <a:pt x="170" y="952"/>
                  </a:cubicBezTo>
                  <a:cubicBezTo>
                    <a:pt x="487" y="677"/>
                    <a:pt x="276" y="317"/>
                    <a:pt x="339"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889" name="Google Shape;6889;p37"/>
          <p:cNvGrpSpPr/>
          <p:nvPr/>
        </p:nvGrpSpPr>
        <p:grpSpPr>
          <a:xfrm>
            <a:off x="7738988" y="4488250"/>
            <a:ext cx="1637000" cy="521475"/>
            <a:chOff x="-4380075" y="3780200"/>
            <a:chExt cx="1637000" cy="521475"/>
          </a:xfrm>
        </p:grpSpPr>
        <p:sp>
          <p:nvSpPr>
            <p:cNvPr id="6890" name="Google Shape;6890;p37"/>
            <p:cNvSpPr/>
            <p:nvPr/>
          </p:nvSpPr>
          <p:spPr>
            <a:xfrm>
              <a:off x="-4365800" y="4000700"/>
              <a:ext cx="92575" cy="119000"/>
            </a:xfrm>
            <a:custGeom>
              <a:avLst/>
              <a:gdLst/>
              <a:ahLst/>
              <a:cxnLst/>
              <a:rect l="l" t="t" r="r" b="b"/>
              <a:pathLst>
                <a:path w="3703" h="4760" extrusionOk="0">
                  <a:moveTo>
                    <a:pt x="1947" y="0"/>
                  </a:moveTo>
                  <a:cubicBezTo>
                    <a:pt x="1850" y="76"/>
                    <a:pt x="1738" y="93"/>
                    <a:pt x="1622" y="93"/>
                  </a:cubicBezTo>
                  <a:cubicBezTo>
                    <a:pt x="1523" y="93"/>
                    <a:pt x="1421" y="81"/>
                    <a:pt x="1324" y="81"/>
                  </a:cubicBezTo>
                  <a:cubicBezTo>
                    <a:pt x="1184" y="81"/>
                    <a:pt x="1053" y="107"/>
                    <a:pt x="953" y="233"/>
                  </a:cubicBezTo>
                  <a:cubicBezTo>
                    <a:pt x="1185" y="867"/>
                    <a:pt x="1016" y="1481"/>
                    <a:pt x="805" y="2094"/>
                  </a:cubicBezTo>
                  <a:cubicBezTo>
                    <a:pt x="403" y="2411"/>
                    <a:pt x="1" y="2728"/>
                    <a:pt x="403" y="3278"/>
                  </a:cubicBezTo>
                  <a:cubicBezTo>
                    <a:pt x="614" y="3532"/>
                    <a:pt x="276" y="3765"/>
                    <a:pt x="255" y="4018"/>
                  </a:cubicBezTo>
                  <a:cubicBezTo>
                    <a:pt x="227" y="4566"/>
                    <a:pt x="637" y="4759"/>
                    <a:pt x="1089" y="4759"/>
                  </a:cubicBezTo>
                  <a:cubicBezTo>
                    <a:pt x="1318" y="4759"/>
                    <a:pt x="1557" y="4710"/>
                    <a:pt x="1756" y="4632"/>
                  </a:cubicBezTo>
                  <a:cubicBezTo>
                    <a:pt x="2095" y="4293"/>
                    <a:pt x="1947" y="3786"/>
                    <a:pt x="2243" y="3447"/>
                  </a:cubicBezTo>
                  <a:cubicBezTo>
                    <a:pt x="2306" y="3342"/>
                    <a:pt x="2391" y="3236"/>
                    <a:pt x="2391" y="3151"/>
                  </a:cubicBezTo>
                  <a:cubicBezTo>
                    <a:pt x="2285" y="2559"/>
                    <a:pt x="2941" y="2052"/>
                    <a:pt x="2475" y="1396"/>
                  </a:cubicBezTo>
                  <a:cubicBezTo>
                    <a:pt x="2391" y="677"/>
                    <a:pt x="3702" y="85"/>
                    <a:pt x="1947"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91" name="Google Shape;6891;p37"/>
            <p:cNvSpPr/>
            <p:nvPr/>
          </p:nvSpPr>
          <p:spPr>
            <a:xfrm>
              <a:off x="-3783125" y="3934375"/>
              <a:ext cx="107900" cy="114625"/>
            </a:xfrm>
            <a:custGeom>
              <a:avLst/>
              <a:gdLst/>
              <a:ahLst/>
              <a:cxnLst/>
              <a:rect l="l" t="t" r="r" b="b"/>
              <a:pathLst>
                <a:path w="4316" h="4585" extrusionOk="0">
                  <a:moveTo>
                    <a:pt x="2319" y="0"/>
                  </a:moveTo>
                  <a:cubicBezTo>
                    <a:pt x="1715" y="0"/>
                    <a:pt x="938" y="245"/>
                    <a:pt x="1862" y="602"/>
                  </a:cubicBezTo>
                  <a:cubicBezTo>
                    <a:pt x="2475" y="813"/>
                    <a:pt x="2475" y="1109"/>
                    <a:pt x="2094" y="1511"/>
                  </a:cubicBezTo>
                  <a:cubicBezTo>
                    <a:pt x="1396" y="2780"/>
                    <a:pt x="2158" y="2928"/>
                    <a:pt x="487" y="3668"/>
                  </a:cubicBezTo>
                  <a:cubicBezTo>
                    <a:pt x="1" y="3922"/>
                    <a:pt x="1" y="4176"/>
                    <a:pt x="529" y="4387"/>
                  </a:cubicBezTo>
                  <a:cubicBezTo>
                    <a:pt x="780" y="4516"/>
                    <a:pt x="1005" y="4584"/>
                    <a:pt x="1210" y="4584"/>
                  </a:cubicBezTo>
                  <a:cubicBezTo>
                    <a:pt x="1541" y="4584"/>
                    <a:pt x="1817" y="4407"/>
                    <a:pt x="2052" y="4028"/>
                  </a:cubicBezTo>
                  <a:cubicBezTo>
                    <a:pt x="2771" y="2865"/>
                    <a:pt x="4315" y="1257"/>
                    <a:pt x="2771" y="73"/>
                  </a:cubicBezTo>
                  <a:cubicBezTo>
                    <a:pt x="2672" y="23"/>
                    <a:pt x="2504" y="0"/>
                    <a:pt x="2319"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92" name="Google Shape;6892;p37"/>
            <p:cNvSpPr/>
            <p:nvPr/>
          </p:nvSpPr>
          <p:spPr>
            <a:xfrm>
              <a:off x="-3509775" y="3839900"/>
              <a:ext cx="120575" cy="104250"/>
            </a:xfrm>
            <a:custGeom>
              <a:avLst/>
              <a:gdLst/>
              <a:ahLst/>
              <a:cxnLst/>
              <a:rect l="l" t="t" r="r" b="b"/>
              <a:pathLst>
                <a:path w="4823" h="4170" extrusionOk="0">
                  <a:moveTo>
                    <a:pt x="2890" y="1"/>
                  </a:moveTo>
                  <a:cubicBezTo>
                    <a:pt x="1554" y="1"/>
                    <a:pt x="1306" y="1448"/>
                    <a:pt x="635" y="2435"/>
                  </a:cubicBezTo>
                  <a:cubicBezTo>
                    <a:pt x="1" y="3196"/>
                    <a:pt x="953" y="3958"/>
                    <a:pt x="1672" y="4169"/>
                  </a:cubicBezTo>
                  <a:cubicBezTo>
                    <a:pt x="2200" y="3915"/>
                    <a:pt x="3575" y="3640"/>
                    <a:pt x="3406" y="2921"/>
                  </a:cubicBezTo>
                  <a:cubicBezTo>
                    <a:pt x="3348" y="2889"/>
                    <a:pt x="3282" y="2875"/>
                    <a:pt x="3209" y="2875"/>
                  </a:cubicBezTo>
                  <a:cubicBezTo>
                    <a:pt x="2806" y="2875"/>
                    <a:pt x="2207" y="3295"/>
                    <a:pt x="1828" y="3295"/>
                  </a:cubicBezTo>
                  <a:cubicBezTo>
                    <a:pt x="1648" y="3295"/>
                    <a:pt x="1518" y="3200"/>
                    <a:pt x="1481" y="2921"/>
                  </a:cubicBezTo>
                  <a:cubicBezTo>
                    <a:pt x="1650" y="2245"/>
                    <a:pt x="1481" y="1441"/>
                    <a:pt x="2285" y="954"/>
                  </a:cubicBezTo>
                  <a:cubicBezTo>
                    <a:pt x="2446" y="849"/>
                    <a:pt x="2586" y="806"/>
                    <a:pt x="2712" y="806"/>
                  </a:cubicBezTo>
                  <a:cubicBezTo>
                    <a:pt x="3167" y="806"/>
                    <a:pt x="3445" y="1360"/>
                    <a:pt x="3892" y="1525"/>
                  </a:cubicBezTo>
                  <a:cubicBezTo>
                    <a:pt x="4823" y="1250"/>
                    <a:pt x="3850" y="130"/>
                    <a:pt x="3194" y="24"/>
                  </a:cubicBezTo>
                  <a:cubicBezTo>
                    <a:pt x="3087" y="8"/>
                    <a:pt x="2986" y="1"/>
                    <a:pt x="2890"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93" name="Google Shape;6893;p37"/>
            <p:cNvSpPr/>
            <p:nvPr/>
          </p:nvSpPr>
          <p:spPr>
            <a:xfrm>
              <a:off x="-3648600" y="4077075"/>
              <a:ext cx="133575" cy="103575"/>
            </a:xfrm>
            <a:custGeom>
              <a:avLst/>
              <a:gdLst/>
              <a:ahLst/>
              <a:cxnLst/>
              <a:rect l="l" t="t" r="r" b="b"/>
              <a:pathLst>
                <a:path w="5343" h="4143" extrusionOk="0">
                  <a:moveTo>
                    <a:pt x="4566" y="1"/>
                  </a:moveTo>
                  <a:cubicBezTo>
                    <a:pt x="4442" y="1"/>
                    <a:pt x="4323" y="80"/>
                    <a:pt x="4306" y="202"/>
                  </a:cubicBezTo>
                  <a:cubicBezTo>
                    <a:pt x="3714" y="1492"/>
                    <a:pt x="2403" y="3248"/>
                    <a:pt x="838" y="3374"/>
                  </a:cubicBezTo>
                  <a:cubicBezTo>
                    <a:pt x="784" y="3368"/>
                    <a:pt x="735" y="3365"/>
                    <a:pt x="691" y="3365"/>
                  </a:cubicBezTo>
                  <a:cubicBezTo>
                    <a:pt x="1" y="3365"/>
                    <a:pt x="482" y="4143"/>
                    <a:pt x="1017" y="4143"/>
                  </a:cubicBezTo>
                  <a:cubicBezTo>
                    <a:pt x="1091" y="4143"/>
                    <a:pt x="1166" y="4128"/>
                    <a:pt x="1239" y="4094"/>
                  </a:cubicBezTo>
                  <a:cubicBezTo>
                    <a:pt x="2995" y="3903"/>
                    <a:pt x="5342" y="1894"/>
                    <a:pt x="4644" y="12"/>
                  </a:cubicBezTo>
                  <a:cubicBezTo>
                    <a:pt x="4619" y="4"/>
                    <a:pt x="4592" y="1"/>
                    <a:pt x="4566"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94" name="Google Shape;6894;p37"/>
            <p:cNvSpPr/>
            <p:nvPr/>
          </p:nvSpPr>
          <p:spPr>
            <a:xfrm>
              <a:off x="-3325250" y="3973575"/>
              <a:ext cx="66125" cy="86300"/>
            </a:xfrm>
            <a:custGeom>
              <a:avLst/>
              <a:gdLst/>
              <a:ahLst/>
              <a:cxnLst/>
              <a:rect l="l" t="t" r="r" b="b"/>
              <a:pathLst>
                <a:path w="2645" h="3452" extrusionOk="0">
                  <a:moveTo>
                    <a:pt x="1914" y="1"/>
                  </a:moveTo>
                  <a:cubicBezTo>
                    <a:pt x="1883" y="1"/>
                    <a:pt x="1851" y="3"/>
                    <a:pt x="1820" y="6"/>
                  </a:cubicBezTo>
                  <a:cubicBezTo>
                    <a:pt x="1703" y="58"/>
                    <a:pt x="1578" y="68"/>
                    <a:pt x="1452" y="68"/>
                  </a:cubicBezTo>
                  <a:cubicBezTo>
                    <a:pt x="1361" y="68"/>
                    <a:pt x="1269" y="63"/>
                    <a:pt x="1179" y="63"/>
                  </a:cubicBezTo>
                  <a:cubicBezTo>
                    <a:pt x="1033" y="63"/>
                    <a:pt x="891" y="77"/>
                    <a:pt x="762" y="154"/>
                  </a:cubicBezTo>
                  <a:cubicBezTo>
                    <a:pt x="657" y="324"/>
                    <a:pt x="995" y="535"/>
                    <a:pt x="868" y="662"/>
                  </a:cubicBezTo>
                  <a:cubicBezTo>
                    <a:pt x="191" y="1170"/>
                    <a:pt x="339" y="1889"/>
                    <a:pt x="149" y="2523"/>
                  </a:cubicBezTo>
                  <a:cubicBezTo>
                    <a:pt x="1" y="2967"/>
                    <a:pt x="276" y="3327"/>
                    <a:pt x="805" y="3433"/>
                  </a:cubicBezTo>
                  <a:cubicBezTo>
                    <a:pt x="869" y="3445"/>
                    <a:pt x="927" y="3451"/>
                    <a:pt x="980" y="3451"/>
                  </a:cubicBezTo>
                  <a:cubicBezTo>
                    <a:pt x="1368" y="3451"/>
                    <a:pt x="1492" y="3135"/>
                    <a:pt x="1566" y="2819"/>
                  </a:cubicBezTo>
                  <a:cubicBezTo>
                    <a:pt x="1778" y="1973"/>
                    <a:pt x="2454" y="1297"/>
                    <a:pt x="2645" y="472"/>
                  </a:cubicBezTo>
                  <a:cubicBezTo>
                    <a:pt x="2510" y="184"/>
                    <a:pt x="2219" y="1"/>
                    <a:pt x="1914"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95" name="Google Shape;6895;p37"/>
            <p:cNvSpPr/>
            <p:nvPr/>
          </p:nvSpPr>
          <p:spPr>
            <a:xfrm>
              <a:off x="-3061350" y="3976625"/>
              <a:ext cx="100975" cy="93550"/>
            </a:xfrm>
            <a:custGeom>
              <a:avLst/>
              <a:gdLst/>
              <a:ahLst/>
              <a:cxnLst/>
              <a:rect l="l" t="t" r="r" b="b"/>
              <a:pathLst>
                <a:path w="4039" h="3742" extrusionOk="0">
                  <a:moveTo>
                    <a:pt x="2548" y="0"/>
                  </a:moveTo>
                  <a:cubicBezTo>
                    <a:pt x="1914" y="0"/>
                    <a:pt x="1" y="2513"/>
                    <a:pt x="802" y="2930"/>
                  </a:cubicBezTo>
                  <a:cubicBezTo>
                    <a:pt x="1529" y="3484"/>
                    <a:pt x="1916" y="3742"/>
                    <a:pt x="2296" y="3742"/>
                  </a:cubicBezTo>
                  <a:cubicBezTo>
                    <a:pt x="2613" y="3742"/>
                    <a:pt x="2925" y="3562"/>
                    <a:pt x="3425" y="3226"/>
                  </a:cubicBezTo>
                  <a:cubicBezTo>
                    <a:pt x="3425" y="2761"/>
                    <a:pt x="4038" y="2422"/>
                    <a:pt x="3742" y="1915"/>
                  </a:cubicBezTo>
                  <a:cubicBezTo>
                    <a:pt x="3648" y="1886"/>
                    <a:pt x="3552" y="1873"/>
                    <a:pt x="3456" y="1873"/>
                  </a:cubicBezTo>
                  <a:cubicBezTo>
                    <a:pt x="3057" y="1873"/>
                    <a:pt x="2669" y="2110"/>
                    <a:pt x="2515" y="2486"/>
                  </a:cubicBezTo>
                  <a:cubicBezTo>
                    <a:pt x="2428" y="2670"/>
                    <a:pt x="2234" y="2766"/>
                    <a:pt x="2055" y="2766"/>
                  </a:cubicBezTo>
                  <a:cubicBezTo>
                    <a:pt x="1845" y="2766"/>
                    <a:pt x="1656" y="2633"/>
                    <a:pt x="1691" y="2359"/>
                  </a:cubicBezTo>
                  <a:cubicBezTo>
                    <a:pt x="1310" y="1196"/>
                    <a:pt x="2346" y="1534"/>
                    <a:pt x="2706" y="625"/>
                  </a:cubicBezTo>
                  <a:cubicBezTo>
                    <a:pt x="2795" y="179"/>
                    <a:pt x="2717" y="0"/>
                    <a:pt x="2548"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96" name="Google Shape;6896;p37"/>
            <p:cNvSpPr/>
            <p:nvPr/>
          </p:nvSpPr>
          <p:spPr>
            <a:xfrm>
              <a:off x="-3336600" y="3982425"/>
              <a:ext cx="85950" cy="95000"/>
            </a:xfrm>
            <a:custGeom>
              <a:avLst/>
              <a:gdLst/>
              <a:ahLst/>
              <a:cxnLst/>
              <a:rect l="l" t="t" r="r" b="b"/>
              <a:pathLst>
                <a:path w="3438" h="3800" extrusionOk="0">
                  <a:moveTo>
                    <a:pt x="1470" y="1"/>
                  </a:moveTo>
                  <a:cubicBezTo>
                    <a:pt x="1415" y="1"/>
                    <a:pt x="1352" y="4"/>
                    <a:pt x="1280" y="12"/>
                  </a:cubicBezTo>
                  <a:cubicBezTo>
                    <a:pt x="117" y="752"/>
                    <a:pt x="582" y="1958"/>
                    <a:pt x="53" y="3015"/>
                  </a:cubicBezTo>
                  <a:cubicBezTo>
                    <a:pt x="1" y="3610"/>
                    <a:pt x="744" y="3799"/>
                    <a:pt x="1313" y="3799"/>
                  </a:cubicBezTo>
                  <a:cubicBezTo>
                    <a:pt x="1433" y="3799"/>
                    <a:pt x="1544" y="3791"/>
                    <a:pt x="1639" y="3777"/>
                  </a:cubicBezTo>
                  <a:cubicBezTo>
                    <a:pt x="2528" y="3036"/>
                    <a:pt x="2528" y="1894"/>
                    <a:pt x="3226" y="1048"/>
                  </a:cubicBezTo>
                  <a:cubicBezTo>
                    <a:pt x="3437" y="773"/>
                    <a:pt x="3268" y="414"/>
                    <a:pt x="3120" y="118"/>
                  </a:cubicBezTo>
                  <a:cubicBezTo>
                    <a:pt x="3069" y="114"/>
                    <a:pt x="3024" y="113"/>
                    <a:pt x="2984" y="113"/>
                  </a:cubicBezTo>
                  <a:cubicBezTo>
                    <a:pt x="2293" y="113"/>
                    <a:pt x="2968" y="606"/>
                    <a:pt x="2549" y="1006"/>
                  </a:cubicBezTo>
                  <a:cubicBezTo>
                    <a:pt x="1830" y="1450"/>
                    <a:pt x="2062" y="2888"/>
                    <a:pt x="1407" y="2952"/>
                  </a:cubicBezTo>
                  <a:cubicBezTo>
                    <a:pt x="1068" y="2931"/>
                    <a:pt x="688" y="2634"/>
                    <a:pt x="793" y="2444"/>
                  </a:cubicBezTo>
                  <a:cubicBezTo>
                    <a:pt x="1195" y="1831"/>
                    <a:pt x="624" y="985"/>
                    <a:pt x="1512" y="520"/>
                  </a:cubicBezTo>
                  <a:cubicBezTo>
                    <a:pt x="1782" y="365"/>
                    <a:pt x="2034" y="1"/>
                    <a:pt x="1470"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97" name="Google Shape;6897;p37"/>
            <p:cNvSpPr/>
            <p:nvPr/>
          </p:nvSpPr>
          <p:spPr>
            <a:xfrm>
              <a:off x="-3037600" y="3967375"/>
              <a:ext cx="96250" cy="85600"/>
            </a:xfrm>
            <a:custGeom>
              <a:avLst/>
              <a:gdLst/>
              <a:ahLst/>
              <a:cxnLst/>
              <a:rect l="l" t="t" r="r" b="b"/>
              <a:pathLst>
                <a:path w="3850" h="3424" extrusionOk="0">
                  <a:moveTo>
                    <a:pt x="3194" y="1"/>
                  </a:moveTo>
                  <a:lnTo>
                    <a:pt x="3194" y="1"/>
                  </a:lnTo>
                  <a:cubicBezTo>
                    <a:pt x="2158" y="22"/>
                    <a:pt x="2855" y="1925"/>
                    <a:pt x="1925" y="1989"/>
                  </a:cubicBezTo>
                  <a:cubicBezTo>
                    <a:pt x="1502" y="1777"/>
                    <a:pt x="1988" y="1206"/>
                    <a:pt x="1735" y="889"/>
                  </a:cubicBezTo>
                  <a:lnTo>
                    <a:pt x="1735" y="889"/>
                  </a:lnTo>
                  <a:cubicBezTo>
                    <a:pt x="1312" y="1143"/>
                    <a:pt x="1037" y="1523"/>
                    <a:pt x="508" y="1777"/>
                  </a:cubicBezTo>
                  <a:cubicBezTo>
                    <a:pt x="0" y="2031"/>
                    <a:pt x="592" y="2475"/>
                    <a:pt x="529" y="2750"/>
                  </a:cubicBezTo>
                  <a:cubicBezTo>
                    <a:pt x="466" y="3046"/>
                    <a:pt x="381" y="3342"/>
                    <a:pt x="783" y="3406"/>
                  </a:cubicBezTo>
                  <a:cubicBezTo>
                    <a:pt x="895" y="3418"/>
                    <a:pt x="994" y="3423"/>
                    <a:pt x="1081" y="3423"/>
                  </a:cubicBezTo>
                  <a:cubicBezTo>
                    <a:pt x="2238" y="3423"/>
                    <a:pt x="1320" y="2445"/>
                    <a:pt x="2834" y="2327"/>
                  </a:cubicBezTo>
                  <a:lnTo>
                    <a:pt x="2940" y="2242"/>
                  </a:lnTo>
                  <a:cubicBezTo>
                    <a:pt x="3088" y="1714"/>
                    <a:pt x="3849" y="254"/>
                    <a:pt x="3194"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98" name="Google Shape;6898;p37"/>
            <p:cNvSpPr/>
            <p:nvPr/>
          </p:nvSpPr>
          <p:spPr>
            <a:xfrm>
              <a:off x="-3977175" y="4201325"/>
              <a:ext cx="86750" cy="100225"/>
            </a:xfrm>
            <a:custGeom>
              <a:avLst/>
              <a:gdLst/>
              <a:ahLst/>
              <a:cxnLst/>
              <a:rect l="l" t="t" r="r" b="b"/>
              <a:pathLst>
                <a:path w="3470" h="4009" extrusionOk="0">
                  <a:moveTo>
                    <a:pt x="2998" y="1"/>
                  </a:moveTo>
                  <a:cubicBezTo>
                    <a:pt x="2651" y="1"/>
                    <a:pt x="2389" y="695"/>
                    <a:pt x="2264" y="963"/>
                  </a:cubicBezTo>
                  <a:cubicBezTo>
                    <a:pt x="1841" y="1704"/>
                    <a:pt x="1714" y="2634"/>
                    <a:pt x="635" y="2994"/>
                  </a:cubicBezTo>
                  <a:cubicBezTo>
                    <a:pt x="424" y="3269"/>
                    <a:pt x="1" y="3713"/>
                    <a:pt x="318" y="4009"/>
                  </a:cubicBezTo>
                  <a:cubicBezTo>
                    <a:pt x="2369" y="3375"/>
                    <a:pt x="3469" y="1894"/>
                    <a:pt x="3194" y="75"/>
                  </a:cubicBezTo>
                  <a:cubicBezTo>
                    <a:pt x="3126" y="24"/>
                    <a:pt x="3061" y="1"/>
                    <a:pt x="2998"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99" name="Google Shape;6899;p37"/>
            <p:cNvSpPr/>
            <p:nvPr/>
          </p:nvSpPr>
          <p:spPr>
            <a:xfrm>
              <a:off x="-3308325" y="3985875"/>
              <a:ext cx="71400" cy="92625"/>
            </a:xfrm>
            <a:custGeom>
              <a:avLst/>
              <a:gdLst/>
              <a:ahLst/>
              <a:cxnLst/>
              <a:rect l="l" t="t" r="r" b="b"/>
              <a:pathLst>
                <a:path w="2856" h="3705" extrusionOk="0">
                  <a:moveTo>
                    <a:pt x="1968" y="1"/>
                  </a:moveTo>
                  <a:cubicBezTo>
                    <a:pt x="1968" y="678"/>
                    <a:pt x="1862" y="1312"/>
                    <a:pt x="1185" y="1756"/>
                  </a:cubicBezTo>
                  <a:cubicBezTo>
                    <a:pt x="1101" y="1820"/>
                    <a:pt x="1058" y="1925"/>
                    <a:pt x="1079" y="2052"/>
                  </a:cubicBezTo>
                  <a:cubicBezTo>
                    <a:pt x="1566" y="2983"/>
                    <a:pt x="1" y="3046"/>
                    <a:pt x="487" y="3660"/>
                  </a:cubicBezTo>
                  <a:cubicBezTo>
                    <a:pt x="595" y="3691"/>
                    <a:pt x="692" y="3704"/>
                    <a:pt x="779" y="3704"/>
                  </a:cubicBezTo>
                  <a:cubicBezTo>
                    <a:pt x="1291" y="3704"/>
                    <a:pt x="1485" y="3233"/>
                    <a:pt x="1756" y="2962"/>
                  </a:cubicBezTo>
                  <a:cubicBezTo>
                    <a:pt x="2814" y="1862"/>
                    <a:pt x="2856" y="889"/>
                    <a:pt x="1968"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00" name="Google Shape;6900;p37"/>
            <p:cNvSpPr/>
            <p:nvPr/>
          </p:nvSpPr>
          <p:spPr>
            <a:xfrm>
              <a:off x="-2825050" y="3780200"/>
              <a:ext cx="81975" cy="104200"/>
            </a:xfrm>
            <a:custGeom>
              <a:avLst/>
              <a:gdLst/>
              <a:ahLst/>
              <a:cxnLst/>
              <a:rect l="l" t="t" r="r" b="b"/>
              <a:pathLst>
                <a:path w="3279" h="4168" extrusionOk="0">
                  <a:moveTo>
                    <a:pt x="2503" y="42"/>
                  </a:moveTo>
                  <a:cubicBezTo>
                    <a:pt x="1130" y="42"/>
                    <a:pt x="2220" y="1577"/>
                    <a:pt x="2115" y="2370"/>
                  </a:cubicBezTo>
                  <a:cubicBezTo>
                    <a:pt x="2221" y="3046"/>
                    <a:pt x="1481" y="2983"/>
                    <a:pt x="1142" y="3237"/>
                  </a:cubicBezTo>
                  <a:cubicBezTo>
                    <a:pt x="1135" y="3242"/>
                    <a:pt x="1128" y="3245"/>
                    <a:pt x="1120" y="3245"/>
                  </a:cubicBezTo>
                  <a:cubicBezTo>
                    <a:pt x="1038" y="3245"/>
                    <a:pt x="919" y="2982"/>
                    <a:pt x="719" y="2982"/>
                  </a:cubicBezTo>
                  <a:cubicBezTo>
                    <a:pt x="712" y="2982"/>
                    <a:pt x="705" y="2982"/>
                    <a:pt x="698" y="2983"/>
                  </a:cubicBezTo>
                  <a:cubicBezTo>
                    <a:pt x="0" y="3194"/>
                    <a:pt x="529" y="3554"/>
                    <a:pt x="529" y="3850"/>
                  </a:cubicBezTo>
                  <a:cubicBezTo>
                    <a:pt x="719" y="4167"/>
                    <a:pt x="1164" y="3956"/>
                    <a:pt x="1417" y="4167"/>
                  </a:cubicBezTo>
                  <a:cubicBezTo>
                    <a:pt x="3215" y="3300"/>
                    <a:pt x="3194" y="1799"/>
                    <a:pt x="3279" y="318"/>
                  </a:cubicBezTo>
                  <a:cubicBezTo>
                    <a:pt x="3173" y="1"/>
                    <a:pt x="2834" y="85"/>
                    <a:pt x="2559" y="43"/>
                  </a:cubicBezTo>
                  <a:cubicBezTo>
                    <a:pt x="2540" y="43"/>
                    <a:pt x="2521" y="42"/>
                    <a:pt x="2503" y="42"/>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01" name="Google Shape;6901;p37"/>
            <p:cNvSpPr/>
            <p:nvPr/>
          </p:nvSpPr>
          <p:spPr>
            <a:xfrm>
              <a:off x="-4075525" y="4015075"/>
              <a:ext cx="79525" cy="109500"/>
            </a:xfrm>
            <a:custGeom>
              <a:avLst/>
              <a:gdLst/>
              <a:ahLst/>
              <a:cxnLst/>
              <a:rect l="l" t="t" r="r" b="b"/>
              <a:pathLst>
                <a:path w="3181" h="4380" extrusionOk="0">
                  <a:moveTo>
                    <a:pt x="932" y="1"/>
                  </a:moveTo>
                  <a:cubicBezTo>
                    <a:pt x="832" y="1"/>
                    <a:pt x="730" y="52"/>
                    <a:pt x="678" y="144"/>
                  </a:cubicBezTo>
                  <a:cubicBezTo>
                    <a:pt x="847" y="631"/>
                    <a:pt x="1" y="990"/>
                    <a:pt x="762" y="1392"/>
                  </a:cubicBezTo>
                  <a:cubicBezTo>
                    <a:pt x="1101" y="1392"/>
                    <a:pt x="1143" y="990"/>
                    <a:pt x="1566" y="969"/>
                  </a:cubicBezTo>
                  <a:lnTo>
                    <a:pt x="1566" y="969"/>
                  </a:lnTo>
                  <a:cubicBezTo>
                    <a:pt x="974" y="1942"/>
                    <a:pt x="1926" y="3168"/>
                    <a:pt x="657" y="3866"/>
                  </a:cubicBezTo>
                  <a:cubicBezTo>
                    <a:pt x="635" y="3930"/>
                    <a:pt x="635" y="4014"/>
                    <a:pt x="657" y="4099"/>
                  </a:cubicBezTo>
                  <a:cubicBezTo>
                    <a:pt x="929" y="4297"/>
                    <a:pt x="1153" y="4380"/>
                    <a:pt x="1337" y="4380"/>
                  </a:cubicBezTo>
                  <a:cubicBezTo>
                    <a:pt x="1883" y="4380"/>
                    <a:pt x="2084" y="3653"/>
                    <a:pt x="2179" y="3020"/>
                  </a:cubicBezTo>
                  <a:cubicBezTo>
                    <a:pt x="2472" y="1809"/>
                    <a:pt x="3180" y="21"/>
                    <a:pt x="1554" y="21"/>
                  </a:cubicBezTo>
                  <a:cubicBezTo>
                    <a:pt x="1420" y="21"/>
                    <a:pt x="1269" y="34"/>
                    <a:pt x="1101" y="60"/>
                  </a:cubicBezTo>
                  <a:cubicBezTo>
                    <a:pt x="1053" y="20"/>
                    <a:pt x="993" y="1"/>
                    <a:pt x="932"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02" name="Google Shape;6902;p37"/>
            <p:cNvSpPr/>
            <p:nvPr/>
          </p:nvSpPr>
          <p:spPr>
            <a:xfrm>
              <a:off x="-3656075" y="4066250"/>
              <a:ext cx="123600" cy="94975"/>
            </a:xfrm>
            <a:custGeom>
              <a:avLst/>
              <a:gdLst/>
              <a:ahLst/>
              <a:cxnLst/>
              <a:rect l="l" t="t" r="r" b="b"/>
              <a:pathLst>
                <a:path w="4944" h="3799" extrusionOk="0">
                  <a:moveTo>
                    <a:pt x="4753" y="1"/>
                  </a:moveTo>
                  <a:lnTo>
                    <a:pt x="4626" y="43"/>
                  </a:lnTo>
                  <a:cubicBezTo>
                    <a:pt x="4245" y="466"/>
                    <a:pt x="4267" y="1100"/>
                    <a:pt x="3696" y="1439"/>
                  </a:cubicBezTo>
                  <a:cubicBezTo>
                    <a:pt x="3548" y="1650"/>
                    <a:pt x="3548" y="1967"/>
                    <a:pt x="3188" y="2031"/>
                  </a:cubicBezTo>
                  <a:cubicBezTo>
                    <a:pt x="2612" y="2142"/>
                    <a:pt x="2509" y="3151"/>
                    <a:pt x="1977" y="3151"/>
                  </a:cubicBezTo>
                  <a:cubicBezTo>
                    <a:pt x="1903" y="3151"/>
                    <a:pt x="1821" y="3132"/>
                    <a:pt x="1729" y="3088"/>
                  </a:cubicBezTo>
                  <a:cubicBezTo>
                    <a:pt x="1327" y="2771"/>
                    <a:pt x="2046" y="2708"/>
                    <a:pt x="2088" y="2433"/>
                  </a:cubicBezTo>
                  <a:cubicBezTo>
                    <a:pt x="2131" y="2073"/>
                    <a:pt x="2702" y="1756"/>
                    <a:pt x="2215" y="1375"/>
                  </a:cubicBezTo>
                  <a:lnTo>
                    <a:pt x="2215" y="1375"/>
                  </a:lnTo>
                  <a:cubicBezTo>
                    <a:pt x="0" y="2673"/>
                    <a:pt x="312" y="3799"/>
                    <a:pt x="1403" y="3799"/>
                  </a:cubicBezTo>
                  <a:cubicBezTo>
                    <a:pt x="2376" y="3799"/>
                    <a:pt x="3967" y="2906"/>
                    <a:pt x="4943" y="445"/>
                  </a:cubicBezTo>
                  <a:cubicBezTo>
                    <a:pt x="4859" y="297"/>
                    <a:pt x="4943" y="106"/>
                    <a:pt x="4753"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03" name="Google Shape;6903;p37"/>
            <p:cNvSpPr/>
            <p:nvPr/>
          </p:nvSpPr>
          <p:spPr>
            <a:xfrm>
              <a:off x="-3192525" y="3784975"/>
              <a:ext cx="77750" cy="81700"/>
            </a:xfrm>
            <a:custGeom>
              <a:avLst/>
              <a:gdLst/>
              <a:ahLst/>
              <a:cxnLst/>
              <a:rect l="l" t="t" r="r" b="b"/>
              <a:pathLst>
                <a:path w="3110" h="3268" extrusionOk="0">
                  <a:moveTo>
                    <a:pt x="2475" y="0"/>
                  </a:moveTo>
                  <a:cubicBezTo>
                    <a:pt x="1439" y="465"/>
                    <a:pt x="550" y="1058"/>
                    <a:pt x="191" y="2073"/>
                  </a:cubicBezTo>
                  <a:cubicBezTo>
                    <a:pt x="466" y="2390"/>
                    <a:pt x="149" y="2580"/>
                    <a:pt x="0" y="2813"/>
                  </a:cubicBezTo>
                  <a:cubicBezTo>
                    <a:pt x="88" y="3155"/>
                    <a:pt x="209" y="3268"/>
                    <a:pt x="345" y="3268"/>
                  </a:cubicBezTo>
                  <a:cubicBezTo>
                    <a:pt x="538" y="3268"/>
                    <a:pt x="763" y="3043"/>
                    <a:pt x="973" y="2919"/>
                  </a:cubicBezTo>
                  <a:cubicBezTo>
                    <a:pt x="1418" y="2136"/>
                    <a:pt x="1692" y="1269"/>
                    <a:pt x="2708" y="825"/>
                  </a:cubicBezTo>
                  <a:cubicBezTo>
                    <a:pt x="3109" y="635"/>
                    <a:pt x="2898" y="0"/>
                    <a:pt x="2475"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04" name="Google Shape;6904;p37"/>
            <p:cNvSpPr/>
            <p:nvPr/>
          </p:nvSpPr>
          <p:spPr>
            <a:xfrm>
              <a:off x="-4032675" y="4028700"/>
              <a:ext cx="35975" cy="92575"/>
            </a:xfrm>
            <a:custGeom>
              <a:avLst/>
              <a:gdLst/>
              <a:ahLst/>
              <a:cxnLst/>
              <a:rect l="l" t="t" r="r" b="b"/>
              <a:pathLst>
                <a:path w="1439" h="3703" extrusionOk="0">
                  <a:moveTo>
                    <a:pt x="846" y="1"/>
                  </a:moveTo>
                  <a:lnTo>
                    <a:pt x="613" y="86"/>
                  </a:lnTo>
                  <a:cubicBezTo>
                    <a:pt x="909" y="910"/>
                    <a:pt x="169" y="1629"/>
                    <a:pt x="296" y="2412"/>
                  </a:cubicBezTo>
                  <a:cubicBezTo>
                    <a:pt x="212" y="2877"/>
                    <a:pt x="0" y="3385"/>
                    <a:pt x="635" y="3702"/>
                  </a:cubicBezTo>
                  <a:cubicBezTo>
                    <a:pt x="656" y="3110"/>
                    <a:pt x="1396" y="2729"/>
                    <a:pt x="1248" y="2095"/>
                  </a:cubicBezTo>
                  <a:cubicBezTo>
                    <a:pt x="1417" y="1841"/>
                    <a:pt x="1206" y="1524"/>
                    <a:pt x="1417" y="1270"/>
                  </a:cubicBezTo>
                  <a:cubicBezTo>
                    <a:pt x="1438" y="783"/>
                    <a:pt x="1227" y="318"/>
                    <a:pt x="846"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05" name="Google Shape;6905;p37"/>
            <p:cNvSpPr/>
            <p:nvPr/>
          </p:nvSpPr>
          <p:spPr>
            <a:xfrm>
              <a:off x="-3468000" y="3868500"/>
              <a:ext cx="80850" cy="79200"/>
            </a:xfrm>
            <a:custGeom>
              <a:avLst/>
              <a:gdLst/>
              <a:ahLst/>
              <a:cxnLst/>
              <a:rect l="l" t="t" r="r" b="b"/>
              <a:pathLst>
                <a:path w="3234" h="3168" extrusionOk="0">
                  <a:moveTo>
                    <a:pt x="2623" y="1"/>
                  </a:moveTo>
                  <a:cubicBezTo>
                    <a:pt x="1079" y="1164"/>
                    <a:pt x="2221" y="2031"/>
                    <a:pt x="1037" y="2369"/>
                  </a:cubicBezTo>
                  <a:cubicBezTo>
                    <a:pt x="656" y="2539"/>
                    <a:pt x="233" y="2666"/>
                    <a:pt x="1" y="3025"/>
                  </a:cubicBezTo>
                  <a:cubicBezTo>
                    <a:pt x="192" y="3123"/>
                    <a:pt x="387" y="3168"/>
                    <a:pt x="581" y="3168"/>
                  </a:cubicBezTo>
                  <a:cubicBezTo>
                    <a:pt x="1935" y="3168"/>
                    <a:pt x="3234" y="1018"/>
                    <a:pt x="2623"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06" name="Google Shape;6906;p37"/>
            <p:cNvSpPr/>
            <p:nvPr/>
          </p:nvSpPr>
          <p:spPr>
            <a:xfrm>
              <a:off x="-2837750" y="3784450"/>
              <a:ext cx="50250" cy="92000"/>
            </a:xfrm>
            <a:custGeom>
              <a:avLst/>
              <a:gdLst/>
              <a:ahLst/>
              <a:cxnLst/>
              <a:rect l="l" t="t" r="r" b="b"/>
              <a:pathLst>
                <a:path w="2010" h="3680" extrusionOk="0">
                  <a:moveTo>
                    <a:pt x="1947" y="0"/>
                  </a:moveTo>
                  <a:cubicBezTo>
                    <a:pt x="995" y="360"/>
                    <a:pt x="1" y="2115"/>
                    <a:pt x="466" y="2876"/>
                  </a:cubicBezTo>
                  <a:cubicBezTo>
                    <a:pt x="508" y="3320"/>
                    <a:pt x="572" y="3468"/>
                    <a:pt x="1037" y="3680"/>
                  </a:cubicBezTo>
                  <a:cubicBezTo>
                    <a:pt x="1312" y="3299"/>
                    <a:pt x="678" y="3130"/>
                    <a:pt x="1375" y="2728"/>
                  </a:cubicBezTo>
                  <a:cubicBezTo>
                    <a:pt x="1820" y="2200"/>
                    <a:pt x="1143" y="1438"/>
                    <a:pt x="1545" y="804"/>
                  </a:cubicBezTo>
                  <a:cubicBezTo>
                    <a:pt x="1629" y="529"/>
                    <a:pt x="2010" y="338"/>
                    <a:pt x="1947"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07" name="Google Shape;6907;p37"/>
            <p:cNvSpPr/>
            <p:nvPr/>
          </p:nvSpPr>
          <p:spPr>
            <a:xfrm>
              <a:off x="-3664150" y="4085275"/>
              <a:ext cx="78800" cy="85150"/>
            </a:xfrm>
            <a:custGeom>
              <a:avLst/>
              <a:gdLst/>
              <a:ahLst/>
              <a:cxnLst/>
              <a:rect l="l" t="t" r="r" b="b"/>
              <a:pathLst>
                <a:path w="3152" h="3406" extrusionOk="0">
                  <a:moveTo>
                    <a:pt x="2623" y="1"/>
                  </a:moveTo>
                  <a:cubicBezTo>
                    <a:pt x="1861" y="403"/>
                    <a:pt x="1544" y="1185"/>
                    <a:pt x="825" y="1629"/>
                  </a:cubicBezTo>
                  <a:cubicBezTo>
                    <a:pt x="85" y="2264"/>
                    <a:pt x="317" y="2814"/>
                    <a:pt x="973" y="3406"/>
                  </a:cubicBezTo>
                  <a:cubicBezTo>
                    <a:pt x="1036" y="3229"/>
                    <a:pt x="1140" y="3174"/>
                    <a:pt x="1264" y="3174"/>
                  </a:cubicBezTo>
                  <a:cubicBezTo>
                    <a:pt x="1470" y="3174"/>
                    <a:pt x="1729" y="3325"/>
                    <a:pt x="1942" y="3325"/>
                  </a:cubicBezTo>
                  <a:cubicBezTo>
                    <a:pt x="2076" y="3325"/>
                    <a:pt x="2191" y="3265"/>
                    <a:pt x="2263" y="3068"/>
                  </a:cubicBezTo>
                  <a:cubicBezTo>
                    <a:pt x="0" y="2898"/>
                    <a:pt x="1650" y="1185"/>
                    <a:pt x="2644" y="657"/>
                  </a:cubicBezTo>
                  <a:lnTo>
                    <a:pt x="2750" y="572"/>
                  </a:lnTo>
                  <a:cubicBezTo>
                    <a:pt x="2834" y="360"/>
                    <a:pt x="3151" y="128"/>
                    <a:pt x="2623"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08" name="Google Shape;6908;p37"/>
            <p:cNvSpPr/>
            <p:nvPr/>
          </p:nvSpPr>
          <p:spPr>
            <a:xfrm>
              <a:off x="-4320725" y="4022125"/>
              <a:ext cx="49075" cy="80125"/>
            </a:xfrm>
            <a:custGeom>
              <a:avLst/>
              <a:gdLst/>
              <a:ahLst/>
              <a:cxnLst/>
              <a:rect l="l" t="t" r="r" b="b"/>
              <a:pathLst>
                <a:path w="1963" h="3205" extrusionOk="0">
                  <a:moveTo>
                    <a:pt x="1249" y="1"/>
                  </a:moveTo>
                  <a:cubicBezTo>
                    <a:pt x="1077" y="1"/>
                    <a:pt x="950" y="90"/>
                    <a:pt x="990" y="327"/>
                  </a:cubicBezTo>
                  <a:cubicBezTo>
                    <a:pt x="1095" y="1152"/>
                    <a:pt x="461" y="1766"/>
                    <a:pt x="419" y="2506"/>
                  </a:cubicBezTo>
                  <a:cubicBezTo>
                    <a:pt x="1" y="2952"/>
                    <a:pt x="271" y="3205"/>
                    <a:pt x="637" y="3205"/>
                  </a:cubicBezTo>
                  <a:cubicBezTo>
                    <a:pt x="827" y="3205"/>
                    <a:pt x="1042" y="3137"/>
                    <a:pt x="1201" y="2992"/>
                  </a:cubicBezTo>
                  <a:cubicBezTo>
                    <a:pt x="1074" y="2315"/>
                    <a:pt x="1962" y="1892"/>
                    <a:pt x="1814" y="1216"/>
                  </a:cubicBezTo>
                  <a:cubicBezTo>
                    <a:pt x="1920" y="920"/>
                    <a:pt x="1920" y="581"/>
                    <a:pt x="1836" y="264"/>
                  </a:cubicBezTo>
                  <a:cubicBezTo>
                    <a:pt x="1700" y="117"/>
                    <a:pt x="1445" y="1"/>
                    <a:pt x="1249"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09" name="Google Shape;6909;p37"/>
            <p:cNvSpPr/>
            <p:nvPr/>
          </p:nvSpPr>
          <p:spPr>
            <a:xfrm>
              <a:off x="-3802900" y="3939125"/>
              <a:ext cx="50475" cy="79625"/>
            </a:xfrm>
            <a:custGeom>
              <a:avLst/>
              <a:gdLst/>
              <a:ahLst/>
              <a:cxnLst/>
              <a:rect l="l" t="t" r="r" b="b"/>
              <a:pathLst>
                <a:path w="2019" h="3185" extrusionOk="0">
                  <a:moveTo>
                    <a:pt x="1673" y="0"/>
                  </a:moveTo>
                  <a:cubicBezTo>
                    <a:pt x="1055" y="0"/>
                    <a:pt x="0" y="2467"/>
                    <a:pt x="51" y="2928"/>
                  </a:cubicBezTo>
                  <a:cubicBezTo>
                    <a:pt x="142" y="3110"/>
                    <a:pt x="295" y="3184"/>
                    <a:pt x="464" y="3184"/>
                  </a:cubicBezTo>
                  <a:cubicBezTo>
                    <a:pt x="845" y="3184"/>
                    <a:pt x="1306" y="2808"/>
                    <a:pt x="1320" y="2442"/>
                  </a:cubicBezTo>
                  <a:cubicBezTo>
                    <a:pt x="1045" y="1279"/>
                    <a:pt x="1532" y="1363"/>
                    <a:pt x="2018" y="475"/>
                  </a:cubicBezTo>
                  <a:cubicBezTo>
                    <a:pt x="1941" y="139"/>
                    <a:pt x="1819" y="0"/>
                    <a:pt x="1673"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10" name="Google Shape;6910;p37"/>
            <p:cNvSpPr/>
            <p:nvPr/>
          </p:nvSpPr>
          <p:spPr>
            <a:xfrm>
              <a:off x="-3005000" y="3965800"/>
              <a:ext cx="47250" cy="59700"/>
            </a:xfrm>
            <a:custGeom>
              <a:avLst/>
              <a:gdLst/>
              <a:ahLst/>
              <a:cxnLst/>
              <a:rect l="l" t="t" r="r" b="b"/>
              <a:pathLst>
                <a:path w="1890" h="2388" extrusionOk="0">
                  <a:moveTo>
                    <a:pt x="1361" y="0"/>
                  </a:moveTo>
                  <a:cubicBezTo>
                    <a:pt x="1150" y="275"/>
                    <a:pt x="790" y="169"/>
                    <a:pt x="473" y="233"/>
                  </a:cubicBezTo>
                  <a:cubicBezTo>
                    <a:pt x="156" y="444"/>
                    <a:pt x="790" y="719"/>
                    <a:pt x="431" y="952"/>
                  </a:cubicBezTo>
                  <a:cubicBezTo>
                    <a:pt x="152" y="1524"/>
                    <a:pt x="1" y="2388"/>
                    <a:pt x="504" y="2388"/>
                  </a:cubicBezTo>
                  <a:cubicBezTo>
                    <a:pt x="652" y="2388"/>
                    <a:pt x="855" y="2314"/>
                    <a:pt x="1128" y="2136"/>
                  </a:cubicBezTo>
                  <a:cubicBezTo>
                    <a:pt x="1403" y="1988"/>
                    <a:pt x="1361" y="1713"/>
                    <a:pt x="1361" y="1481"/>
                  </a:cubicBezTo>
                  <a:cubicBezTo>
                    <a:pt x="1361" y="952"/>
                    <a:pt x="1551" y="465"/>
                    <a:pt x="1890" y="64"/>
                  </a:cubicBezTo>
                  <a:lnTo>
                    <a:pt x="1361" y="0"/>
                  </a:ln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11" name="Google Shape;6911;p37"/>
            <p:cNvSpPr/>
            <p:nvPr/>
          </p:nvSpPr>
          <p:spPr>
            <a:xfrm>
              <a:off x="-4008900" y="4184075"/>
              <a:ext cx="73525" cy="117600"/>
            </a:xfrm>
            <a:custGeom>
              <a:avLst/>
              <a:gdLst/>
              <a:ahLst/>
              <a:cxnLst/>
              <a:rect l="l" t="t" r="r" b="b"/>
              <a:pathLst>
                <a:path w="2941" h="4704" extrusionOk="0">
                  <a:moveTo>
                    <a:pt x="2423" y="1"/>
                  </a:moveTo>
                  <a:cubicBezTo>
                    <a:pt x="2379" y="1"/>
                    <a:pt x="2336" y="17"/>
                    <a:pt x="2306" y="46"/>
                  </a:cubicBezTo>
                  <a:cubicBezTo>
                    <a:pt x="952" y="892"/>
                    <a:pt x="1968" y="1780"/>
                    <a:pt x="678" y="2478"/>
                  </a:cubicBezTo>
                  <a:cubicBezTo>
                    <a:pt x="635" y="2880"/>
                    <a:pt x="1" y="3113"/>
                    <a:pt x="255" y="3599"/>
                  </a:cubicBezTo>
                  <a:cubicBezTo>
                    <a:pt x="476" y="4142"/>
                    <a:pt x="639" y="4704"/>
                    <a:pt x="1454" y="4704"/>
                  </a:cubicBezTo>
                  <a:cubicBezTo>
                    <a:pt x="1496" y="4704"/>
                    <a:pt x="1541" y="4702"/>
                    <a:pt x="1587" y="4699"/>
                  </a:cubicBezTo>
                  <a:lnTo>
                    <a:pt x="1587" y="4424"/>
                  </a:lnTo>
                  <a:cubicBezTo>
                    <a:pt x="64" y="3536"/>
                    <a:pt x="2941" y="1632"/>
                    <a:pt x="2560" y="67"/>
                  </a:cubicBezTo>
                  <a:cubicBezTo>
                    <a:pt x="2526" y="22"/>
                    <a:pt x="2474" y="1"/>
                    <a:pt x="2423"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12" name="Google Shape;6912;p37"/>
            <p:cNvSpPr/>
            <p:nvPr/>
          </p:nvSpPr>
          <p:spPr>
            <a:xfrm>
              <a:off x="-4380075" y="4023725"/>
              <a:ext cx="58200" cy="77450"/>
            </a:xfrm>
            <a:custGeom>
              <a:avLst/>
              <a:gdLst/>
              <a:ahLst/>
              <a:cxnLst/>
              <a:rect l="l" t="t" r="r" b="b"/>
              <a:pathLst>
                <a:path w="2328" h="3098" extrusionOk="0">
                  <a:moveTo>
                    <a:pt x="1071" y="0"/>
                  </a:moveTo>
                  <a:cubicBezTo>
                    <a:pt x="1016" y="0"/>
                    <a:pt x="956" y="16"/>
                    <a:pt x="889" y="52"/>
                  </a:cubicBezTo>
                  <a:cubicBezTo>
                    <a:pt x="656" y="1046"/>
                    <a:pt x="64" y="2103"/>
                    <a:pt x="826" y="3097"/>
                  </a:cubicBezTo>
                  <a:cubicBezTo>
                    <a:pt x="2327" y="2378"/>
                    <a:pt x="1" y="2040"/>
                    <a:pt x="1566" y="1321"/>
                  </a:cubicBezTo>
                  <a:cubicBezTo>
                    <a:pt x="1585" y="1002"/>
                    <a:pt x="1504" y="0"/>
                    <a:pt x="1071"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13" name="Google Shape;6913;p37"/>
            <p:cNvSpPr/>
            <p:nvPr/>
          </p:nvSpPr>
          <p:spPr>
            <a:xfrm>
              <a:off x="-3150750" y="3819575"/>
              <a:ext cx="66650" cy="57425"/>
            </a:xfrm>
            <a:custGeom>
              <a:avLst/>
              <a:gdLst/>
              <a:ahLst/>
              <a:cxnLst/>
              <a:rect l="l" t="t" r="r" b="b"/>
              <a:pathLst>
                <a:path w="2666" h="2297" extrusionOk="0">
                  <a:moveTo>
                    <a:pt x="2411" y="0"/>
                  </a:moveTo>
                  <a:cubicBezTo>
                    <a:pt x="2247" y="0"/>
                    <a:pt x="2130" y="129"/>
                    <a:pt x="1988" y="224"/>
                  </a:cubicBezTo>
                  <a:cubicBezTo>
                    <a:pt x="1100" y="668"/>
                    <a:pt x="0" y="1281"/>
                    <a:pt x="1058" y="2296"/>
                  </a:cubicBezTo>
                  <a:cubicBezTo>
                    <a:pt x="1692" y="1831"/>
                    <a:pt x="2284" y="1366"/>
                    <a:pt x="2581" y="668"/>
                  </a:cubicBezTo>
                  <a:cubicBezTo>
                    <a:pt x="2644" y="477"/>
                    <a:pt x="2665" y="266"/>
                    <a:pt x="2602" y="54"/>
                  </a:cubicBezTo>
                  <a:cubicBezTo>
                    <a:pt x="2531" y="16"/>
                    <a:pt x="2468" y="0"/>
                    <a:pt x="2411"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14" name="Google Shape;6914;p37"/>
            <p:cNvSpPr/>
            <p:nvPr/>
          </p:nvSpPr>
          <p:spPr>
            <a:xfrm>
              <a:off x="-2983675" y="3995975"/>
              <a:ext cx="51325" cy="61325"/>
            </a:xfrm>
            <a:custGeom>
              <a:avLst/>
              <a:gdLst/>
              <a:ahLst/>
              <a:cxnLst/>
              <a:rect l="l" t="t" r="r" b="b"/>
              <a:pathLst>
                <a:path w="2053" h="2453" extrusionOk="0">
                  <a:moveTo>
                    <a:pt x="1471" y="1"/>
                  </a:moveTo>
                  <a:cubicBezTo>
                    <a:pt x="950" y="1"/>
                    <a:pt x="923" y="745"/>
                    <a:pt x="677" y="1183"/>
                  </a:cubicBezTo>
                  <a:cubicBezTo>
                    <a:pt x="466" y="1585"/>
                    <a:pt x="1" y="1923"/>
                    <a:pt x="318" y="2452"/>
                  </a:cubicBezTo>
                  <a:cubicBezTo>
                    <a:pt x="1291" y="2050"/>
                    <a:pt x="2052" y="1120"/>
                    <a:pt x="1862" y="104"/>
                  </a:cubicBezTo>
                  <a:cubicBezTo>
                    <a:pt x="1706" y="32"/>
                    <a:pt x="1578" y="1"/>
                    <a:pt x="1471"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15" name="Google Shape;6915;p37"/>
            <p:cNvSpPr/>
            <p:nvPr/>
          </p:nvSpPr>
          <p:spPr>
            <a:xfrm>
              <a:off x="-3342675" y="3981125"/>
              <a:ext cx="38075" cy="76700"/>
            </a:xfrm>
            <a:custGeom>
              <a:avLst/>
              <a:gdLst/>
              <a:ahLst/>
              <a:cxnLst/>
              <a:rect l="l" t="t" r="r" b="b"/>
              <a:pathLst>
                <a:path w="1523" h="3068" extrusionOk="0">
                  <a:moveTo>
                    <a:pt x="1502" y="1"/>
                  </a:moveTo>
                  <a:lnTo>
                    <a:pt x="1502" y="1"/>
                  </a:lnTo>
                  <a:cubicBezTo>
                    <a:pt x="529" y="64"/>
                    <a:pt x="0" y="2031"/>
                    <a:pt x="169" y="2898"/>
                  </a:cubicBezTo>
                  <a:cubicBezTo>
                    <a:pt x="127" y="3025"/>
                    <a:pt x="190" y="3067"/>
                    <a:pt x="338" y="3067"/>
                  </a:cubicBezTo>
                  <a:cubicBezTo>
                    <a:pt x="1100" y="2285"/>
                    <a:pt x="677" y="910"/>
                    <a:pt x="1523" y="64"/>
                  </a:cubicBezTo>
                  <a:cubicBezTo>
                    <a:pt x="1481" y="43"/>
                    <a:pt x="1481" y="22"/>
                    <a:pt x="1502"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16" name="Google Shape;6916;p37"/>
            <p:cNvSpPr/>
            <p:nvPr/>
          </p:nvSpPr>
          <p:spPr>
            <a:xfrm>
              <a:off x="-3610225" y="4065725"/>
              <a:ext cx="50250" cy="71925"/>
            </a:xfrm>
            <a:custGeom>
              <a:avLst/>
              <a:gdLst/>
              <a:ahLst/>
              <a:cxnLst/>
              <a:rect l="l" t="t" r="r" b="b"/>
              <a:pathLst>
                <a:path w="2010" h="2877" extrusionOk="0">
                  <a:moveTo>
                    <a:pt x="1608" y="0"/>
                  </a:moveTo>
                  <a:cubicBezTo>
                    <a:pt x="1100" y="0"/>
                    <a:pt x="931" y="360"/>
                    <a:pt x="656" y="614"/>
                  </a:cubicBezTo>
                  <a:cubicBezTo>
                    <a:pt x="910" y="931"/>
                    <a:pt x="720" y="1185"/>
                    <a:pt x="487" y="1439"/>
                  </a:cubicBezTo>
                  <a:cubicBezTo>
                    <a:pt x="487" y="1777"/>
                    <a:pt x="0" y="2010"/>
                    <a:pt x="106" y="2390"/>
                  </a:cubicBezTo>
                  <a:cubicBezTo>
                    <a:pt x="402" y="2496"/>
                    <a:pt x="656" y="2644"/>
                    <a:pt x="868" y="2877"/>
                  </a:cubicBezTo>
                  <a:cubicBezTo>
                    <a:pt x="1164" y="2750"/>
                    <a:pt x="910" y="2263"/>
                    <a:pt x="1396" y="2242"/>
                  </a:cubicBezTo>
                  <a:cubicBezTo>
                    <a:pt x="2010" y="2200"/>
                    <a:pt x="1967" y="1798"/>
                    <a:pt x="1967" y="1417"/>
                  </a:cubicBezTo>
                  <a:cubicBezTo>
                    <a:pt x="1896" y="1376"/>
                    <a:pt x="1836" y="1359"/>
                    <a:pt x="1783" y="1359"/>
                  </a:cubicBezTo>
                  <a:cubicBezTo>
                    <a:pt x="1565" y="1359"/>
                    <a:pt x="1461" y="1641"/>
                    <a:pt x="1206" y="1692"/>
                  </a:cubicBezTo>
                  <a:cubicBezTo>
                    <a:pt x="1375" y="1142"/>
                    <a:pt x="1925" y="487"/>
                    <a:pt x="1608"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17" name="Google Shape;6917;p37"/>
            <p:cNvSpPr/>
            <p:nvPr/>
          </p:nvSpPr>
          <p:spPr>
            <a:xfrm>
              <a:off x="-4320850" y="4008100"/>
              <a:ext cx="48425" cy="76925"/>
            </a:xfrm>
            <a:custGeom>
              <a:avLst/>
              <a:gdLst/>
              <a:ahLst/>
              <a:cxnLst/>
              <a:rect l="l" t="t" r="r" b="b"/>
              <a:pathLst>
                <a:path w="1937" h="3077" extrusionOk="0">
                  <a:moveTo>
                    <a:pt x="1058" y="0"/>
                  </a:moveTo>
                  <a:cubicBezTo>
                    <a:pt x="720" y="423"/>
                    <a:pt x="1" y="804"/>
                    <a:pt x="783" y="1417"/>
                  </a:cubicBezTo>
                  <a:cubicBezTo>
                    <a:pt x="149" y="1861"/>
                    <a:pt x="635" y="2559"/>
                    <a:pt x="318" y="3067"/>
                  </a:cubicBezTo>
                  <a:cubicBezTo>
                    <a:pt x="356" y="3074"/>
                    <a:pt x="390" y="3077"/>
                    <a:pt x="420" y="3077"/>
                  </a:cubicBezTo>
                  <a:cubicBezTo>
                    <a:pt x="951" y="3077"/>
                    <a:pt x="415" y="2082"/>
                    <a:pt x="995" y="1882"/>
                  </a:cubicBezTo>
                  <a:cubicBezTo>
                    <a:pt x="1936" y="1555"/>
                    <a:pt x="540" y="653"/>
                    <a:pt x="1504" y="653"/>
                  </a:cubicBezTo>
                  <a:cubicBezTo>
                    <a:pt x="1536" y="653"/>
                    <a:pt x="1571" y="654"/>
                    <a:pt x="1608" y="656"/>
                  </a:cubicBezTo>
                  <a:cubicBezTo>
                    <a:pt x="1418" y="465"/>
                    <a:pt x="1439" y="106"/>
                    <a:pt x="1058"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18" name="Google Shape;6918;p37"/>
            <p:cNvSpPr/>
            <p:nvPr/>
          </p:nvSpPr>
          <p:spPr>
            <a:xfrm>
              <a:off x="-3157100" y="3824600"/>
              <a:ext cx="60825" cy="59675"/>
            </a:xfrm>
            <a:custGeom>
              <a:avLst/>
              <a:gdLst/>
              <a:ahLst/>
              <a:cxnLst/>
              <a:rect l="l" t="t" r="r" b="b"/>
              <a:pathLst>
                <a:path w="2433" h="2387" extrusionOk="0">
                  <a:moveTo>
                    <a:pt x="1943" y="0"/>
                  </a:moveTo>
                  <a:cubicBezTo>
                    <a:pt x="1068" y="0"/>
                    <a:pt x="54" y="1187"/>
                    <a:pt x="1" y="1841"/>
                  </a:cubicBezTo>
                  <a:cubicBezTo>
                    <a:pt x="167" y="2091"/>
                    <a:pt x="543" y="2387"/>
                    <a:pt x="872" y="2387"/>
                  </a:cubicBezTo>
                  <a:cubicBezTo>
                    <a:pt x="1044" y="2387"/>
                    <a:pt x="1203" y="2306"/>
                    <a:pt x="1312" y="2095"/>
                  </a:cubicBezTo>
                  <a:cubicBezTo>
                    <a:pt x="635" y="805"/>
                    <a:pt x="1523" y="868"/>
                    <a:pt x="2433" y="149"/>
                  </a:cubicBezTo>
                  <a:cubicBezTo>
                    <a:pt x="2280" y="46"/>
                    <a:pt x="2114" y="0"/>
                    <a:pt x="1943"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19" name="Google Shape;6919;p37"/>
            <p:cNvSpPr/>
            <p:nvPr/>
          </p:nvSpPr>
          <p:spPr>
            <a:xfrm>
              <a:off x="-3810725" y="4004925"/>
              <a:ext cx="59875" cy="39200"/>
            </a:xfrm>
            <a:custGeom>
              <a:avLst/>
              <a:gdLst/>
              <a:ahLst/>
              <a:cxnLst/>
              <a:rect l="l" t="t" r="r" b="b"/>
              <a:pathLst>
                <a:path w="2395" h="1568" extrusionOk="0">
                  <a:moveTo>
                    <a:pt x="1443" y="0"/>
                  </a:moveTo>
                  <a:cubicBezTo>
                    <a:pt x="1231" y="275"/>
                    <a:pt x="851" y="360"/>
                    <a:pt x="534" y="487"/>
                  </a:cubicBezTo>
                  <a:cubicBezTo>
                    <a:pt x="0" y="917"/>
                    <a:pt x="1218" y="1567"/>
                    <a:pt x="1600" y="1567"/>
                  </a:cubicBezTo>
                  <a:cubicBezTo>
                    <a:pt x="1612" y="1567"/>
                    <a:pt x="1623" y="1567"/>
                    <a:pt x="1633" y="1565"/>
                  </a:cubicBezTo>
                  <a:cubicBezTo>
                    <a:pt x="851" y="867"/>
                    <a:pt x="2183" y="1079"/>
                    <a:pt x="2395" y="487"/>
                  </a:cubicBezTo>
                  <a:cubicBezTo>
                    <a:pt x="2099" y="296"/>
                    <a:pt x="1781" y="127"/>
                    <a:pt x="1443"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20" name="Google Shape;6920;p37"/>
            <p:cNvSpPr/>
            <p:nvPr/>
          </p:nvSpPr>
          <p:spPr>
            <a:xfrm>
              <a:off x="-4078925" y="4088975"/>
              <a:ext cx="62125" cy="43925"/>
            </a:xfrm>
            <a:custGeom>
              <a:avLst/>
              <a:gdLst/>
              <a:ahLst/>
              <a:cxnLst/>
              <a:rect l="l" t="t" r="r" b="b"/>
              <a:pathLst>
                <a:path w="2485" h="1757" extrusionOk="0">
                  <a:moveTo>
                    <a:pt x="2146" y="1"/>
                  </a:moveTo>
                  <a:cubicBezTo>
                    <a:pt x="1828" y="479"/>
                    <a:pt x="1977" y="1268"/>
                    <a:pt x="1519" y="1268"/>
                  </a:cubicBezTo>
                  <a:cubicBezTo>
                    <a:pt x="1369" y="1268"/>
                    <a:pt x="1154" y="1183"/>
                    <a:pt x="835" y="974"/>
                  </a:cubicBezTo>
                  <a:cubicBezTo>
                    <a:pt x="766" y="945"/>
                    <a:pt x="699" y="932"/>
                    <a:pt x="635" y="932"/>
                  </a:cubicBezTo>
                  <a:cubicBezTo>
                    <a:pt x="235" y="932"/>
                    <a:pt x="0" y="1444"/>
                    <a:pt x="475" y="1608"/>
                  </a:cubicBezTo>
                  <a:cubicBezTo>
                    <a:pt x="604" y="1685"/>
                    <a:pt x="742" y="1700"/>
                    <a:pt x="883" y="1700"/>
                  </a:cubicBezTo>
                  <a:cubicBezTo>
                    <a:pt x="970" y="1700"/>
                    <a:pt x="1058" y="1694"/>
                    <a:pt x="1144" y="1694"/>
                  </a:cubicBezTo>
                  <a:cubicBezTo>
                    <a:pt x="1264" y="1694"/>
                    <a:pt x="1381" y="1705"/>
                    <a:pt x="1491" y="1756"/>
                  </a:cubicBezTo>
                  <a:cubicBezTo>
                    <a:pt x="1871" y="1672"/>
                    <a:pt x="2336" y="1735"/>
                    <a:pt x="2485" y="1291"/>
                  </a:cubicBezTo>
                  <a:cubicBezTo>
                    <a:pt x="2210" y="910"/>
                    <a:pt x="2104" y="466"/>
                    <a:pt x="2146"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21" name="Google Shape;6921;p37"/>
            <p:cNvSpPr/>
            <p:nvPr/>
          </p:nvSpPr>
          <p:spPr>
            <a:xfrm>
              <a:off x="-4088725" y="4028700"/>
              <a:ext cx="30150" cy="60850"/>
            </a:xfrm>
            <a:custGeom>
              <a:avLst/>
              <a:gdLst/>
              <a:ahLst/>
              <a:cxnLst/>
              <a:rect l="l" t="t" r="r" b="b"/>
              <a:pathLst>
                <a:path w="1206" h="2434" extrusionOk="0">
                  <a:moveTo>
                    <a:pt x="677" y="1"/>
                  </a:moveTo>
                  <a:cubicBezTo>
                    <a:pt x="360" y="339"/>
                    <a:pt x="85" y="678"/>
                    <a:pt x="85" y="1143"/>
                  </a:cubicBezTo>
                  <a:cubicBezTo>
                    <a:pt x="0" y="1566"/>
                    <a:pt x="0" y="2010"/>
                    <a:pt x="106" y="2433"/>
                  </a:cubicBezTo>
                  <a:cubicBezTo>
                    <a:pt x="825" y="2433"/>
                    <a:pt x="614" y="1820"/>
                    <a:pt x="931" y="1524"/>
                  </a:cubicBezTo>
                  <a:cubicBezTo>
                    <a:pt x="1142" y="1101"/>
                    <a:pt x="1206" y="318"/>
                    <a:pt x="677"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22" name="Google Shape;6922;p37"/>
            <p:cNvSpPr/>
            <p:nvPr/>
          </p:nvSpPr>
          <p:spPr>
            <a:xfrm>
              <a:off x="-3951800" y="4181950"/>
              <a:ext cx="52900" cy="22325"/>
            </a:xfrm>
            <a:custGeom>
              <a:avLst/>
              <a:gdLst/>
              <a:ahLst/>
              <a:cxnLst/>
              <a:rect l="l" t="t" r="r" b="b"/>
              <a:pathLst>
                <a:path w="2116" h="893" extrusionOk="0">
                  <a:moveTo>
                    <a:pt x="1023" y="1"/>
                  </a:moveTo>
                  <a:cubicBezTo>
                    <a:pt x="742" y="1"/>
                    <a:pt x="403" y="46"/>
                    <a:pt x="1" y="131"/>
                  </a:cubicBezTo>
                  <a:lnTo>
                    <a:pt x="191" y="173"/>
                  </a:lnTo>
                  <a:cubicBezTo>
                    <a:pt x="237" y="826"/>
                    <a:pt x="871" y="891"/>
                    <a:pt x="1467" y="891"/>
                  </a:cubicBezTo>
                  <a:cubicBezTo>
                    <a:pt x="1614" y="891"/>
                    <a:pt x="1758" y="887"/>
                    <a:pt x="1891" y="887"/>
                  </a:cubicBezTo>
                  <a:cubicBezTo>
                    <a:pt x="1971" y="887"/>
                    <a:pt x="2047" y="888"/>
                    <a:pt x="2116" y="893"/>
                  </a:cubicBezTo>
                  <a:cubicBezTo>
                    <a:pt x="2056" y="275"/>
                    <a:pt x="1717" y="1"/>
                    <a:pt x="1023"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23" name="Google Shape;6923;p37"/>
            <p:cNvSpPr/>
            <p:nvPr/>
          </p:nvSpPr>
          <p:spPr>
            <a:xfrm>
              <a:off x="-4357850" y="4008175"/>
              <a:ext cx="34300" cy="48575"/>
            </a:xfrm>
            <a:custGeom>
              <a:avLst/>
              <a:gdLst/>
              <a:ahLst/>
              <a:cxnLst/>
              <a:rect l="l" t="t" r="r" b="b"/>
              <a:pathLst>
                <a:path w="1372" h="1943" extrusionOk="0">
                  <a:moveTo>
                    <a:pt x="628" y="0"/>
                  </a:moveTo>
                  <a:cubicBezTo>
                    <a:pt x="542" y="0"/>
                    <a:pt x="440" y="19"/>
                    <a:pt x="317" y="61"/>
                  </a:cubicBezTo>
                  <a:cubicBezTo>
                    <a:pt x="381" y="336"/>
                    <a:pt x="0" y="420"/>
                    <a:pt x="0" y="674"/>
                  </a:cubicBezTo>
                  <a:cubicBezTo>
                    <a:pt x="529" y="970"/>
                    <a:pt x="360" y="1541"/>
                    <a:pt x="677" y="1943"/>
                  </a:cubicBezTo>
                  <a:cubicBezTo>
                    <a:pt x="829" y="1431"/>
                    <a:pt x="1372" y="0"/>
                    <a:pt x="628"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24" name="Google Shape;6924;p37"/>
            <p:cNvSpPr/>
            <p:nvPr/>
          </p:nvSpPr>
          <p:spPr>
            <a:xfrm>
              <a:off x="-2967275" y="3970025"/>
              <a:ext cx="35450" cy="55550"/>
            </a:xfrm>
            <a:custGeom>
              <a:avLst/>
              <a:gdLst/>
              <a:ahLst/>
              <a:cxnLst/>
              <a:rect l="l" t="t" r="r" b="b"/>
              <a:pathLst>
                <a:path w="1418" h="2222" extrusionOk="0">
                  <a:moveTo>
                    <a:pt x="571" y="0"/>
                  </a:moveTo>
                  <a:cubicBezTo>
                    <a:pt x="402" y="741"/>
                    <a:pt x="0" y="1439"/>
                    <a:pt x="21" y="2221"/>
                  </a:cubicBezTo>
                  <a:cubicBezTo>
                    <a:pt x="508" y="1925"/>
                    <a:pt x="296" y="1121"/>
                    <a:pt x="1142" y="1100"/>
                  </a:cubicBezTo>
                  <a:cubicBezTo>
                    <a:pt x="1417" y="741"/>
                    <a:pt x="719" y="339"/>
                    <a:pt x="571"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25" name="Google Shape;6925;p37"/>
            <p:cNvSpPr/>
            <p:nvPr/>
          </p:nvSpPr>
          <p:spPr>
            <a:xfrm>
              <a:off x="-4085025" y="4065200"/>
              <a:ext cx="28575" cy="56600"/>
            </a:xfrm>
            <a:custGeom>
              <a:avLst/>
              <a:gdLst/>
              <a:ahLst/>
              <a:cxnLst/>
              <a:rect l="l" t="t" r="r" b="b"/>
              <a:pathLst>
                <a:path w="1143" h="2264" extrusionOk="0">
                  <a:moveTo>
                    <a:pt x="550" y="0"/>
                  </a:moveTo>
                  <a:lnTo>
                    <a:pt x="550" y="0"/>
                  </a:lnTo>
                  <a:cubicBezTo>
                    <a:pt x="169" y="233"/>
                    <a:pt x="571" y="783"/>
                    <a:pt x="21" y="952"/>
                  </a:cubicBezTo>
                  <a:lnTo>
                    <a:pt x="0" y="1565"/>
                  </a:lnTo>
                  <a:cubicBezTo>
                    <a:pt x="169" y="1798"/>
                    <a:pt x="21" y="2221"/>
                    <a:pt x="529" y="2263"/>
                  </a:cubicBezTo>
                  <a:cubicBezTo>
                    <a:pt x="677" y="2094"/>
                    <a:pt x="867" y="1988"/>
                    <a:pt x="1079" y="1946"/>
                  </a:cubicBezTo>
                  <a:cubicBezTo>
                    <a:pt x="1142" y="1502"/>
                    <a:pt x="656" y="1227"/>
                    <a:pt x="846" y="762"/>
                  </a:cubicBezTo>
                  <a:cubicBezTo>
                    <a:pt x="952" y="466"/>
                    <a:pt x="825" y="148"/>
                    <a:pt x="550"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26" name="Google Shape;6926;p37"/>
            <p:cNvSpPr/>
            <p:nvPr/>
          </p:nvSpPr>
          <p:spPr>
            <a:xfrm>
              <a:off x="-4325075" y="4084750"/>
              <a:ext cx="34400" cy="32650"/>
            </a:xfrm>
            <a:custGeom>
              <a:avLst/>
              <a:gdLst/>
              <a:ahLst/>
              <a:cxnLst/>
              <a:rect l="l" t="t" r="r" b="b"/>
              <a:pathLst>
                <a:path w="1376" h="1306" extrusionOk="0">
                  <a:moveTo>
                    <a:pt x="487" y="1"/>
                  </a:moveTo>
                  <a:cubicBezTo>
                    <a:pt x="0" y="360"/>
                    <a:pt x="127" y="826"/>
                    <a:pt x="127" y="1270"/>
                  </a:cubicBezTo>
                  <a:cubicBezTo>
                    <a:pt x="236" y="1294"/>
                    <a:pt x="335" y="1305"/>
                    <a:pt x="425" y="1305"/>
                  </a:cubicBezTo>
                  <a:cubicBezTo>
                    <a:pt x="961" y="1305"/>
                    <a:pt x="1176" y="904"/>
                    <a:pt x="1375" y="487"/>
                  </a:cubicBezTo>
                  <a:cubicBezTo>
                    <a:pt x="1352" y="459"/>
                    <a:pt x="1314" y="448"/>
                    <a:pt x="1265" y="448"/>
                  </a:cubicBezTo>
                  <a:cubicBezTo>
                    <a:pt x="1107" y="448"/>
                    <a:pt x="845" y="561"/>
                    <a:pt x="681" y="561"/>
                  </a:cubicBezTo>
                  <a:cubicBezTo>
                    <a:pt x="516" y="561"/>
                    <a:pt x="449" y="449"/>
                    <a:pt x="677"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27" name="Google Shape;6927;p37"/>
            <p:cNvSpPr/>
            <p:nvPr/>
          </p:nvSpPr>
          <p:spPr>
            <a:xfrm>
              <a:off x="-3991975" y="4205300"/>
              <a:ext cx="34925" cy="43875"/>
            </a:xfrm>
            <a:custGeom>
              <a:avLst/>
              <a:gdLst/>
              <a:ahLst/>
              <a:cxnLst/>
              <a:rect l="l" t="t" r="r" b="b"/>
              <a:pathLst>
                <a:path w="1397" h="1755" extrusionOk="0">
                  <a:moveTo>
                    <a:pt x="889" y="1"/>
                  </a:moveTo>
                  <a:lnTo>
                    <a:pt x="889" y="1"/>
                  </a:lnTo>
                  <a:cubicBezTo>
                    <a:pt x="339" y="445"/>
                    <a:pt x="360" y="1101"/>
                    <a:pt x="1" y="1629"/>
                  </a:cubicBezTo>
                  <a:cubicBezTo>
                    <a:pt x="115" y="1680"/>
                    <a:pt x="276" y="1754"/>
                    <a:pt x="395" y="1754"/>
                  </a:cubicBezTo>
                  <a:cubicBezTo>
                    <a:pt x="473" y="1754"/>
                    <a:pt x="534" y="1722"/>
                    <a:pt x="550" y="1629"/>
                  </a:cubicBezTo>
                  <a:cubicBezTo>
                    <a:pt x="698" y="1101"/>
                    <a:pt x="1396" y="635"/>
                    <a:pt x="889"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28" name="Google Shape;6928;p37"/>
            <p:cNvSpPr/>
            <p:nvPr/>
          </p:nvSpPr>
          <p:spPr>
            <a:xfrm>
              <a:off x="-3204675" y="3844175"/>
              <a:ext cx="54875" cy="40375"/>
            </a:xfrm>
            <a:custGeom>
              <a:avLst/>
              <a:gdLst/>
              <a:ahLst/>
              <a:cxnLst/>
              <a:rect l="l" t="t" r="r" b="b"/>
              <a:pathLst>
                <a:path w="2195" h="1615" extrusionOk="0">
                  <a:moveTo>
                    <a:pt x="613" y="1"/>
                  </a:moveTo>
                  <a:cubicBezTo>
                    <a:pt x="0" y="487"/>
                    <a:pt x="402" y="1291"/>
                    <a:pt x="994" y="1608"/>
                  </a:cubicBezTo>
                  <a:cubicBezTo>
                    <a:pt x="1029" y="1612"/>
                    <a:pt x="1069" y="1614"/>
                    <a:pt x="1112" y="1614"/>
                  </a:cubicBezTo>
                  <a:cubicBezTo>
                    <a:pt x="1511" y="1614"/>
                    <a:pt x="2194" y="1432"/>
                    <a:pt x="1946" y="974"/>
                  </a:cubicBezTo>
                  <a:lnTo>
                    <a:pt x="1946" y="974"/>
                  </a:lnTo>
                  <a:cubicBezTo>
                    <a:pt x="1906" y="977"/>
                    <a:pt x="1870" y="979"/>
                    <a:pt x="1837" y="979"/>
                  </a:cubicBezTo>
                  <a:cubicBezTo>
                    <a:pt x="1486" y="979"/>
                    <a:pt x="1508" y="777"/>
                    <a:pt x="1354" y="487"/>
                  </a:cubicBezTo>
                  <a:cubicBezTo>
                    <a:pt x="1350" y="487"/>
                    <a:pt x="1346" y="487"/>
                    <a:pt x="1342" y="487"/>
                  </a:cubicBezTo>
                  <a:cubicBezTo>
                    <a:pt x="1184" y="487"/>
                    <a:pt x="944" y="747"/>
                    <a:pt x="793" y="747"/>
                  </a:cubicBezTo>
                  <a:cubicBezTo>
                    <a:pt x="699" y="747"/>
                    <a:pt x="640" y="646"/>
                    <a:pt x="656" y="318"/>
                  </a:cubicBezTo>
                  <a:cubicBezTo>
                    <a:pt x="740" y="212"/>
                    <a:pt x="719" y="64"/>
                    <a:pt x="613"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29" name="Google Shape;6929;p37"/>
            <p:cNvSpPr/>
            <p:nvPr/>
          </p:nvSpPr>
          <p:spPr>
            <a:xfrm>
              <a:off x="-3765150" y="3931925"/>
              <a:ext cx="57125" cy="40775"/>
            </a:xfrm>
            <a:custGeom>
              <a:avLst/>
              <a:gdLst/>
              <a:ahLst/>
              <a:cxnLst/>
              <a:rect l="l" t="t" r="r" b="b"/>
              <a:pathLst>
                <a:path w="2285" h="1631" extrusionOk="0">
                  <a:moveTo>
                    <a:pt x="816" y="1"/>
                  </a:moveTo>
                  <a:cubicBezTo>
                    <a:pt x="620" y="1"/>
                    <a:pt x="419" y="151"/>
                    <a:pt x="217" y="151"/>
                  </a:cubicBezTo>
                  <a:cubicBezTo>
                    <a:pt x="208" y="151"/>
                    <a:pt x="200" y="150"/>
                    <a:pt x="191" y="150"/>
                  </a:cubicBezTo>
                  <a:lnTo>
                    <a:pt x="1" y="340"/>
                  </a:lnTo>
                  <a:cubicBezTo>
                    <a:pt x="233" y="361"/>
                    <a:pt x="381" y="467"/>
                    <a:pt x="381" y="678"/>
                  </a:cubicBezTo>
                  <a:cubicBezTo>
                    <a:pt x="762" y="932"/>
                    <a:pt x="1460" y="932"/>
                    <a:pt x="1418" y="1567"/>
                  </a:cubicBezTo>
                  <a:lnTo>
                    <a:pt x="1502" y="1630"/>
                  </a:lnTo>
                  <a:cubicBezTo>
                    <a:pt x="2285" y="1398"/>
                    <a:pt x="1968" y="552"/>
                    <a:pt x="1227" y="509"/>
                  </a:cubicBezTo>
                  <a:cubicBezTo>
                    <a:pt x="1201" y="510"/>
                    <a:pt x="1176" y="511"/>
                    <a:pt x="1153" y="511"/>
                  </a:cubicBezTo>
                  <a:cubicBezTo>
                    <a:pt x="691" y="511"/>
                    <a:pt x="1041" y="312"/>
                    <a:pt x="1122" y="171"/>
                  </a:cubicBezTo>
                  <a:cubicBezTo>
                    <a:pt x="1022" y="43"/>
                    <a:pt x="920" y="1"/>
                    <a:pt x="816"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30" name="Google Shape;6930;p37"/>
            <p:cNvSpPr/>
            <p:nvPr/>
          </p:nvSpPr>
          <p:spPr>
            <a:xfrm>
              <a:off x="-3173325" y="3868500"/>
              <a:ext cx="35275" cy="26000"/>
            </a:xfrm>
            <a:custGeom>
              <a:avLst/>
              <a:gdLst/>
              <a:ahLst/>
              <a:cxnLst/>
              <a:rect l="l" t="t" r="r" b="b"/>
              <a:pathLst>
                <a:path w="1411" h="1040" extrusionOk="0">
                  <a:moveTo>
                    <a:pt x="692" y="1"/>
                  </a:moveTo>
                  <a:lnTo>
                    <a:pt x="480" y="339"/>
                  </a:lnTo>
                  <a:cubicBezTo>
                    <a:pt x="0" y="769"/>
                    <a:pt x="320" y="1040"/>
                    <a:pt x="718" y="1040"/>
                  </a:cubicBezTo>
                  <a:cubicBezTo>
                    <a:pt x="987" y="1040"/>
                    <a:pt x="1292" y="916"/>
                    <a:pt x="1411" y="635"/>
                  </a:cubicBezTo>
                  <a:cubicBezTo>
                    <a:pt x="1178" y="424"/>
                    <a:pt x="1094" y="64"/>
                    <a:pt x="692"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31" name="Google Shape;6931;p37"/>
            <p:cNvSpPr/>
            <p:nvPr/>
          </p:nvSpPr>
          <p:spPr>
            <a:xfrm>
              <a:off x="-4071825" y="4019150"/>
              <a:ext cx="32825" cy="43025"/>
            </a:xfrm>
            <a:custGeom>
              <a:avLst/>
              <a:gdLst/>
              <a:ahLst/>
              <a:cxnLst/>
              <a:rect l="l" t="t" r="r" b="b"/>
              <a:pathLst>
                <a:path w="1313" h="1721" extrusionOk="0">
                  <a:moveTo>
                    <a:pt x="404" y="0"/>
                  </a:moveTo>
                  <a:cubicBezTo>
                    <a:pt x="235" y="0"/>
                    <a:pt x="139" y="262"/>
                    <a:pt x="1" y="383"/>
                  </a:cubicBezTo>
                  <a:cubicBezTo>
                    <a:pt x="382" y="785"/>
                    <a:pt x="128" y="1250"/>
                    <a:pt x="191" y="1673"/>
                  </a:cubicBezTo>
                  <a:cubicBezTo>
                    <a:pt x="247" y="1706"/>
                    <a:pt x="302" y="1721"/>
                    <a:pt x="354" y="1721"/>
                  </a:cubicBezTo>
                  <a:cubicBezTo>
                    <a:pt x="602" y="1721"/>
                    <a:pt x="781" y="1396"/>
                    <a:pt x="572" y="1187"/>
                  </a:cubicBezTo>
                  <a:cubicBezTo>
                    <a:pt x="509" y="891"/>
                    <a:pt x="318" y="637"/>
                    <a:pt x="784" y="341"/>
                  </a:cubicBezTo>
                  <a:cubicBezTo>
                    <a:pt x="1312" y="2"/>
                    <a:pt x="635" y="150"/>
                    <a:pt x="530" y="45"/>
                  </a:cubicBezTo>
                  <a:cubicBezTo>
                    <a:pt x="483" y="14"/>
                    <a:pt x="442" y="0"/>
                    <a:pt x="404"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32" name="Google Shape;6932;p37"/>
            <p:cNvSpPr/>
            <p:nvPr/>
          </p:nvSpPr>
          <p:spPr>
            <a:xfrm>
              <a:off x="-3573650" y="4061225"/>
              <a:ext cx="36950" cy="23575"/>
            </a:xfrm>
            <a:custGeom>
              <a:avLst/>
              <a:gdLst/>
              <a:ahLst/>
              <a:cxnLst/>
              <a:rect l="l" t="t" r="r" b="b"/>
              <a:pathLst>
                <a:path w="1478" h="943" extrusionOk="0">
                  <a:moveTo>
                    <a:pt x="790" y="0"/>
                  </a:moveTo>
                  <a:cubicBezTo>
                    <a:pt x="570" y="0"/>
                    <a:pt x="347" y="59"/>
                    <a:pt x="145" y="180"/>
                  </a:cubicBezTo>
                  <a:lnTo>
                    <a:pt x="145" y="477"/>
                  </a:lnTo>
                  <a:cubicBezTo>
                    <a:pt x="1" y="791"/>
                    <a:pt x="262" y="943"/>
                    <a:pt x="547" y="943"/>
                  </a:cubicBezTo>
                  <a:cubicBezTo>
                    <a:pt x="723" y="943"/>
                    <a:pt x="907" y="885"/>
                    <a:pt x="1012" y="773"/>
                  </a:cubicBezTo>
                  <a:cubicBezTo>
                    <a:pt x="1181" y="603"/>
                    <a:pt x="1097" y="265"/>
                    <a:pt x="1477" y="265"/>
                  </a:cubicBezTo>
                  <a:lnTo>
                    <a:pt x="1477" y="202"/>
                  </a:lnTo>
                  <a:cubicBezTo>
                    <a:pt x="1268" y="69"/>
                    <a:pt x="1030" y="0"/>
                    <a:pt x="790"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33" name="Google Shape;6933;p37"/>
            <p:cNvSpPr/>
            <p:nvPr/>
          </p:nvSpPr>
          <p:spPr>
            <a:xfrm>
              <a:off x="-3119550" y="3796875"/>
              <a:ext cx="38625" cy="31475"/>
            </a:xfrm>
            <a:custGeom>
              <a:avLst/>
              <a:gdLst/>
              <a:ahLst/>
              <a:cxnLst/>
              <a:rect l="l" t="t" r="r" b="b"/>
              <a:pathLst>
                <a:path w="1545" h="1259" extrusionOk="0">
                  <a:moveTo>
                    <a:pt x="1054" y="1"/>
                  </a:moveTo>
                  <a:cubicBezTo>
                    <a:pt x="988" y="1"/>
                    <a:pt x="907" y="51"/>
                    <a:pt x="804" y="180"/>
                  </a:cubicBezTo>
                  <a:cubicBezTo>
                    <a:pt x="846" y="730"/>
                    <a:pt x="21" y="772"/>
                    <a:pt x="0" y="1258"/>
                  </a:cubicBezTo>
                  <a:lnTo>
                    <a:pt x="931" y="1258"/>
                  </a:lnTo>
                  <a:cubicBezTo>
                    <a:pt x="1163" y="1047"/>
                    <a:pt x="1544" y="814"/>
                    <a:pt x="1333" y="455"/>
                  </a:cubicBezTo>
                  <a:cubicBezTo>
                    <a:pt x="1274" y="264"/>
                    <a:pt x="1205" y="1"/>
                    <a:pt x="1054"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34" name="Google Shape;6934;p37"/>
            <p:cNvSpPr/>
            <p:nvPr/>
          </p:nvSpPr>
          <p:spPr>
            <a:xfrm>
              <a:off x="-3121150" y="3788200"/>
              <a:ext cx="29100" cy="17975"/>
            </a:xfrm>
            <a:custGeom>
              <a:avLst/>
              <a:gdLst/>
              <a:ahLst/>
              <a:cxnLst/>
              <a:rect l="l" t="t" r="r" b="b"/>
              <a:pathLst>
                <a:path w="1164" h="719" extrusionOk="0">
                  <a:moveTo>
                    <a:pt x="238" y="0"/>
                  </a:moveTo>
                  <a:cubicBezTo>
                    <a:pt x="161" y="0"/>
                    <a:pt x="83" y="11"/>
                    <a:pt x="1" y="40"/>
                  </a:cubicBezTo>
                  <a:cubicBezTo>
                    <a:pt x="24" y="523"/>
                    <a:pt x="190" y="718"/>
                    <a:pt x="432" y="718"/>
                  </a:cubicBezTo>
                  <a:cubicBezTo>
                    <a:pt x="636" y="718"/>
                    <a:pt x="893" y="580"/>
                    <a:pt x="1164" y="358"/>
                  </a:cubicBezTo>
                  <a:cubicBezTo>
                    <a:pt x="1122" y="294"/>
                    <a:pt x="1058" y="210"/>
                    <a:pt x="995" y="146"/>
                  </a:cubicBezTo>
                  <a:cubicBezTo>
                    <a:pt x="734" y="130"/>
                    <a:pt x="498" y="0"/>
                    <a:pt x="238"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35" name="Google Shape;6935;p37"/>
            <p:cNvSpPr/>
            <p:nvPr/>
          </p:nvSpPr>
          <p:spPr>
            <a:xfrm>
              <a:off x="-2999525" y="3965350"/>
              <a:ext cx="28575" cy="11425"/>
            </a:xfrm>
            <a:custGeom>
              <a:avLst/>
              <a:gdLst/>
              <a:ahLst/>
              <a:cxnLst/>
              <a:rect l="l" t="t" r="r" b="b"/>
              <a:pathLst>
                <a:path w="1143" h="457" extrusionOk="0">
                  <a:moveTo>
                    <a:pt x="911" y="0"/>
                  </a:moveTo>
                  <a:cubicBezTo>
                    <a:pt x="588" y="0"/>
                    <a:pt x="273" y="105"/>
                    <a:pt x="0" y="293"/>
                  </a:cubicBezTo>
                  <a:cubicBezTo>
                    <a:pt x="25" y="343"/>
                    <a:pt x="71" y="363"/>
                    <a:pt x="118" y="363"/>
                  </a:cubicBezTo>
                  <a:cubicBezTo>
                    <a:pt x="152" y="363"/>
                    <a:pt x="185" y="353"/>
                    <a:pt x="212" y="335"/>
                  </a:cubicBezTo>
                  <a:cubicBezTo>
                    <a:pt x="219" y="335"/>
                    <a:pt x="227" y="335"/>
                    <a:pt x="235" y="335"/>
                  </a:cubicBezTo>
                  <a:cubicBezTo>
                    <a:pt x="417" y="335"/>
                    <a:pt x="658" y="457"/>
                    <a:pt x="846" y="457"/>
                  </a:cubicBezTo>
                  <a:cubicBezTo>
                    <a:pt x="1009" y="457"/>
                    <a:pt x="1132" y="364"/>
                    <a:pt x="1142" y="18"/>
                  </a:cubicBezTo>
                  <a:cubicBezTo>
                    <a:pt x="1065" y="6"/>
                    <a:pt x="988" y="0"/>
                    <a:pt x="911"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36" name="Google Shape;6936;p37"/>
            <p:cNvSpPr/>
            <p:nvPr/>
          </p:nvSpPr>
          <p:spPr>
            <a:xfrm>
              <a:off x="-3600175" y="4081050"/>
              <a:ext cx="22225" cy="20650"/>
            </a:xfrm>
            <a:custGeom>
              <a:avLst/>
              <a:gdLst/>
              <a:ahLst/>
              <a:cxnLst/>
              <a:rect l="l" t="t" r="r" b="b"/>
              <a:pathLst>
                <a:path w="889" h="826" extrusionOk="0">
                  <a:moveTo>
                    <a:pt x="254" y="1"/>
                  </a:moveTo>
                  <a:lnTo>
                    <a:pt x="64" y="170"/>
                  </a:lnTo>
                  <a:cubicBezTo>
                    <a:pt x="296" y="381"/>
                    <a:pt x="0" y="614"/>
                    <a:pt x="85" y="826"/>
                  </a:cubicBezTo>
                  <a:cubicBezTo>
                    <a:pt x="592" y="614"/>
                    <a:pt x="889" y="381"/>
                    <a:pt x="254"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37" name="Google Shape;6937;p37"/>
            <p:cNvSpPr/>
            <p:nvPr/>
          </p:nvSpPr>
          <p:spPr>
            <a:xfrm>
              <a:off x="-3189350" y="3836775"/>
              <a:ext cx="16950" cy="15825"/>
            </a:xfrm>
            <a:custGeom>
              <a:avLst/>
              <a:gdLst/>
              <a:ahLst/>
              <a:cxnLst/>
              <a:rect l="l" t="t" r="r" b="b"/>
              <a:pathLst>
                <a:path w="678" h="633" extrusionOk="0">
                  <a:moveTo>
                    <a:pt x="64" y="1"/>
                  </a:moveTo>
                  <a:cubicBezTo>
                    <a:pt x="0" y="191"/>
                    <a:pt x="0" y="403"/>
                    <a:pt x="43" y="614"/>
                  </a:cubicBezTo>
                  <a:cubicBezTo>
                    <a:pt x="111" y="627"/>
                    <a:pt x="171" y="633"/>
                    <a:pt x="223" y="633"/>
                  </a:cubicBezTo>
                  <a:cubicBezTo>
                    <a:pt x="678" y="633"/>
                    <a:pt x="482" y="172"/>
                    <a:pt x="64"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38" name="Google Shape;6938;p37"/>
            <p:cNvSpPr/>
            <p:nvPr/>
          </p:nvSpPr>
          <p:spPr>
            <a:xfrm>
              <a:off x="-3179825" y="3876975"/>
              <a:ext cx="18525" cy="14300"/>
            </a:xfrm>
            <a:custGeom>
              <a:avLst/>
              <a:gdLst/>
              <a:ahLst/>
              <a:cxnLst/>
              <a:rect l="l" t="t" r="r" b="b"/>
              <a:pathLst>
                <a:path w="741" h="572" extrusionOk="0">
                  <a:moveTo>
                    <a:pt x="740" y="0"/>
                  </a:moveTo>
                  <a:lnTo>
                    <a:pt x="0" y="296"/>
                  </a:lnTo>
                  <a:lnTo>
                    <a:pt x="550" y="571"/>
                  </a:lnTo>
                  <a:lnTo>
                    <a:pt x="740" y="0"/>
                  </a:ln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39" name="Google Shape;6939;p37"/>
            <p:cNvSpPr/>
            <p:nvPr/>
          </p:nvSpPr>
          <p:spPr>
            <a:xfrm>
              <a:off x="-3004300" y="3973200"/>
              <a:ext cx="24350" cy="16400"/>
            </a:xfrm>
            <a:custGeom>
              <a:avLst/>
              <a:gdLst/>
              <a:ahLst/>
              <a:cxnLst/>
              <a:rect l="l" t="t" r="r" b="b"/>
              <a:pathLst>
                <a:path w="974" h="656" extrusionOk="0">
                  <a:moveTo>
                    <a:pt x="191" y="0"/>
                  </a:moveTo>
                  <a:lnTo>
                    <a:pt x="1" y="148"/>
                  </a:lnTo>
                  <a:cubicBezTo>
                    <a:pt x="233" y="212"/>
                    <a:pt x="403" y="423"/>
                    <a:pt x="403" y="656"/>
                  </a:cubicBezTo>
                  <a:cubicBezTo>
                    <a:pt x="974" y="444"/>
                    <a:pt x="487" y="233"/>
                    <a:pt x="403" y="21"/>
                  </a:cubicBezTo>
                  <a:lnTo>
                    <a:pt x="191" y="0"/>
                  </a:ln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40" name="Google Shape;6940;p37"/>
            <p:cNvSpPr/>
            <p:nvPr/>
          </p:nvSpPr>
          <p:spPr>
            <a:xfrm>
              <a:off x="-3762725" y="3972975"/>
              <a:ext cx="35150" cy="44200"/>
            </a:xfrm>
            <a:custGeom>
              <a:avLst/>
              <a:gdLst/>
              <a:ahLst/>
              <a:cxnLst/>
              <a:rect l="l" t="t" r="r" b="b"/>
              <a:pathLst>
                <a:path w="1406" h="1768" extrusionOk="0">
                  <a:moveTo>
                    <a:pt x="1321" y="1"/>
                  </a:moveTo>
                  <a:cubicBezTo>
                    <a:pt x="722" y="1"/>
                    <a:pt x="1" y="1240"/>
                    <a:pt x="263" y="1765"/>
                  </a:cubicBezTo>
                  <a:lnTo>
                    <a:pt x="475" y="1765"/>
                  </a:lnTo>
                  <a:cubicBezTo>
                    <a:pt x="513" y="1767"/>
                    <a:pt x="551" y="1768"/>
                    <a:pt x="588" y="1768"/>
                  </a:cubicBezTo>
                  <a:cubicBezTo>
                    <a:pt x="962" y="1768"/>
                    <a:pt x="1269" y="1661"/>
                    <a:pt x="1173" y="1257"/>
                  </a:cubicBezTo>
                  <a:cubicBezTo>
                    <a:pt x="1067" y="792"/>
                    <a:pt x="1321" y="411"/>
                    <a:pt x="1405" y="9"/>
                  </a:cubicBezTo>
                  <a:cubicBezTo>
                    <a:pt x="1378" y="4"/>
                    <a:pt x="1350" y="1"/>
                    <a:pt x="1321"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41" name="Google Shape;6941;p37"/>
            <p:cNvSpPr/>
            <p:nvPr/>
          </p:nvSpPr>
          <p:spPr>
            <a:xfrm>
              <a:off x="-3483325" y="3859600"/>
              <a:ext cx="74575" cy="68050"/>
            </a:xfrm>
            <a:custGeom>
              <a:avLst/>
              <a:gdLst/>
              <a:ahLst/>
              <a:cxnLst/>
              <a:rect l="l" t="t" r="r" b="b"/>
              <a:pathLst>
                <a:path w="2983" h="2722" extrusionOk="0">
                  <a:moveTo>
                    <a:pt x="1470" y="1"/>
                  </a:moveTo>
                  <a:cubicBezTo>
                    <a:pt x="1384" y="1"/>
                    <a:pt x="1289" y="13"/>
                    <a:pt x="1185" y="40"/>
                  </a:cubicBezTo>
                  <a:cubicBezTo>
                    <a:pt x="275" y="166"/>
                    <a:pt x="487" y="1287"/>
                    <a:pt x="233" y="1879"/>
                  </a:cubicBezTo>
                  <a:cubicBezTo>
                    <a:pt x="85" y="2133"/>
                    <a:pt x="0" y="2345"/>
                    <a:pt x="296" y="2514"/>
                  </a:cubicBezTo>
                  <a:cubicBezTo>
                    <a:pt x="460" y="2664"/>
                    <a:pt x="635" y="2722"/>
                    <a:pt x="814" y="2722"/>
                  </a:cubicBezTo>
                  <a:cubicBezTo>
                    <a:pt x="1189" y="2722"/>
                    <a:pt x="1581" y="2468"/>
                    <a:pt x="1925" y="2281"/>
                  </a:cubicBezTo>
                  <a:cubicBezTo>
                    <a:pt x="2115" y="1774"/>
                    <a:pt x="2982" y="1308"/>
                    <a:pt x="2496" y="759"/>
                  </a:cubicBezTo>
                  <a:cubicBezTo>
                    <a:pt x="2223" y="450"/>
                    <a:pt x="1998" y="1"/>
                    <a:pt x="1470"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42" name="Google Shape;6942;p37"/>
            <p:cNvSpPr/>
            <p:nvPr/>
          </p:nvSpPr>
          <p:spPr>
            <a:xfrm>
              <a:off x="-3453725" y="3856025"/>
              <a:ext cx="45500" cy="60625"/>
            </a:xfrm>
            <a:custGeom>
              <a:avLst/>
              <a:gdLst/>
              <a:ahLst/>
              <a:cxnLst/>
              <a:rect l="l" t="t" r="r" b="b"/>
              <a:pathLst>
                <a:path w="1820" h="2425" extrusionOk="0">
                  <a:moveTo>
                    <a:pt x="576" y="1"/>
                  </a:moveTo>
                  <a:cubicBezTo>
                    <a:pt x="396" y="1"/>
                    <a:pt x="203" y="55"/>
                    <a:pt x="1" y="183"/>
                  </a:cubicBezTo>
                  <a:cubicBezTo>
                    <a:pt x="1671" y="754"/>
                    <a:pt x="1037" y="1219"/>
                    <a:pt x="741" y="2424"/>
                  </a:cubicBezTo>
                  <a:lnTo>
                    <a:pt x="1100" y="2276"/>
                  </a:lnTo>
                  <a:cubicBezTo>
                    <a:pt x="1227" y="1769"/>
                    <a:pt x="1820" y="1409"/>
                    <a:pt x="1671" y="817"/>
                  </a:cubicBezTo>
                  <a:cubicBezTo>
                    <a:pt x="1441" y="387"/>
                    <a:pt x="1054" y="1"/>
                    <a:pt x="576"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43" name="Google Shape;6943;p37"/>
            <p:cNvSpPr/>
            <p:nvPr/>
          </p:nvSpPr>
          <p:spPr>
            <a:xfrm>
              <a:off x="-3974525" y="4186275"/>
              <a:ext cx="75625" cy="86200"/>
            </a:xfrm>
            <a:custGeom>
              <a:avLst/>
              <a:gdLst/>
              <a:ahLst/>
              <a:cxnLst/>
              <a:rect l="l" t="t" r="r" b="b"/>
              <a:pathLst>
                <a:path w="3025" h="3448" extrusionOk="0">
                  <a:moveTo>
                    <a:pt x="1100" y="0"/>
                  </a:moveTo>
                  <a:lnTo>
                    <a:pt x="0" y="2708"/>
                  </a:lnTo>
                  <a:cubicBezTo>
                    <a:pt x="297" y="2919"/>
                    <a:pt x="381" y="3427"/>
                    <a:pt x="762" y="3448"/>
                  </a:cubicBezTo>
                  <a:cubicBezTo>
                    <a:pt x="804" y="3440"/>
                    <a:pt x="850" y="3438"/>
                    <a:pt x="898" y="3438"/>
                  </a:cubicBezTo>
                  <a:cubicBezTo>
                    <a:pt x="961" y="3438"/>
                    <a:pt x="1028" y="3442"/>
                    <a:pt x="1090" y="3442"/>
                  </a:cubicBezTo>
                  <a:cubicBezTo>
                    <a:pt x="1248" y="3442"/>
                    <a:pt x="1384" y="3419"/>
                    <a:pt x="1396" y="3257"/>
                  </a:cubicBezTo>
                  <a:cubicBezTo>
                    <a:pt x="1460" y="2644"/>
                    <a:pt x="2031" y="2221"/>
                    <a:pt x="2115" y="1650"/>
                  </a:cubicBezTo>
                  <a:cubicBezTo>
                    <a:pt x="2158" y="1143"/>
                    <a:pt x="2560" y="868"/>
                    <a:pt x="3025" y="720"/>
                  </a:cubicBezTo>
                  <a:cubicBezTo>
                    <a:pt x="2475" y="297"/>
                    <a:pt x="1481" y="741"/>
                    <a:pt x="1100"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44" name="Google Shape;6944;p37"/>
            <p:cNvSpPr/>
            <p:nvPr/>
          </p:nvSpPr>
          <p:spPr>
            <a:xfrm>
              <a:off x="-3962900" y="4206375"/>
              <a:ext cx="58725" cy="72450"/>
            </a:xfrm>
            <a:custGeom>
              <a:avLst/>
              <a:gdLst/>
              <a:ahLst/>
              <a:cxnLst/>
              <a:rect l="l" t="t" r="r" b="b"/>
              <a:pathLst>
                <a:path w="2349" h="2898" extrusionOk="0">
                  <a:moveTo>
                    <a:pt x="2348" y="0"/>
                  </a:moveTo>
                  <a:cubicBezTo>
                    <a:pt x="1989" y="21"/>
                    <a:pt x="1524" y="127"/>
                    <a:pt x="1524" y="381"/>
                  </a:cubicBezTo>
                  <a:cubicBezTo>
                    <a:pt x="1502" y="1036"/>
                    <a:pt x="952" y="1502"/>
                    <a:pt x="868" y="2094"/>
                  </a:cubicBezTo>
                  <a:cubicBezTo>
                    <a:pt x="804" y="2559"/>
                    <a:pt x="487" y="2559"/>
                    <a:pt x="107" y="2559"/>
                  </a:cubicBezTo>
                  <a:cubicBezTo>
                    <a:pt x="1" y="2644"/>
                    <a:pt x="1" y="2813"/>
                    <a:pt x="107" y="2898"/>
                  </a:cubicBezTo>
                  <a:cubicBezTo>
                    <a:pt x="1545" y="2665"/>
                    <a:pt x="1460" y="931"/>
                    <a:pt x="2348"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45" name="Google Shape;6945;p37"/>
            <p:cNvSpPr/>
            <p:nvPr/>
          </p:nvSpPr>
          <p:spPr>
            <a:xfrm>
              <a:off x="-3991450" y="4269825"/>
              <a:ext cx="32800" cy="24875"/>
            </a:xfrm>
            <a:custGeom>
              <a:avLst/>
              <a:gdLst/>
              <a:ahLst/>
              <a:cxnLst/>
              <a:rect l="l" t="t" r="r" b="b"/>
              <a:pathLst>
                <a:path w="1312" h="995" extrusionOk="0">
                  <a:moveTo>
                    <a:pt x="318" y="0"/>
                  </a:moveTo>
                  <a:lnTo>
                    <a:pt x="318" y="0"/>
                  </a:lnTo>
                  <a:cubicBezTo>
                    <a:pt x="1" y="550"/>
                    <a:pt x="22" y="952"/>
                    <a:pt x="889" y="994"/>
                  </a:cubicBezTo>
                  <a:cubicBezTo>
                    <a:pt x="1164" y="761"/>
                    <a:pt x="1312" y="381"/>
                    <a:pt x="1249" y="21"/>
                  </a:cubicBezTo>
                  <a:cubicBezTo>
                    <a:pt x="1216" y="10"/>
                    <a:pt x="1184" y="4"/>
                    <a:pt x="1155" y="4"/>
                  </a:cubicBezTo>
                  <a:cubicBezTo>
                    <a:pt x="961" y="4"/>
                    <a:pt x="833" y="223"/>
                    <a:pt x="651" y="223"/>
                  </a:cubicBezTo>
                  <a:cubicBezTo>
                    <a:pt x="559" y="223"/>
                    <a:pt x="453" y="167"/>
                    <a:pt x="318"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46" name="Google Shape;6946;p37"/>
            <p:cNvSpPr/>
            <p:nvPr/>
          </p:nvSpPr>
          <p:spPr>
            <a:xfrm>
              <a:off x="-4071275" y="4031525"/>
              <a:ext cx="44950" cy="80100"/>
            </a:xfrm>
            <a:custGeom>
              <a:avLst/>
              <a:gdLst/>
              <a:ahLst/>
              <a:cxnLst/>
              <a:rect l="l" t="t" r="r" b="b"/>
              <a:pathLst>
                <a:path w="1798" h="3204" extrusionOk="0">
                  <a:moveTo>
                    <a:pt x="1334" y="0"/>
                  </a:moveTo>
                  <a:cubicBezTo>
                    <a:pt x="978" y="0"/>
                    <a:pt x="695" y="384"/>
                    <a:pt x="550" y="692"/>
                  </a:cubicBezTo>
                  <a:cubicBezTo>
                    <a:pt x="550" y="882"/>
                    <a:pt x="592" y="1072"/>
                    <a:pt x="360" y="1178"/>
                  </a:cubicBezTo>
                  <a:cubicBezTo>
                    <a:pt x="254" y="1834"/>
                    <a:pt x="0" y="2510"/>
                    <a:pt x="529" y="3103"/>
                  </a:cubicBezTo>
                  <a:cubicBezTo>
                    <a:pt x="686" y="3173"/>
                    <a:pt x="806" y="3204"/>
                    <a:pt x="900" y="3204"/>
                  </a:cubicBezTo>
                  <a:cubicBezTo>
                    <a:pt x="1148" y="3204"/>
                    <a:pt x="1214" y="2986"/>
                    <a:pt x="1290" y="2680"/>
                  </a:cubicBezTo>
                  <a:cubicBezTo>
                    <a:pt x="1459" y="1982"/>
                    <a:pt x="1227" y="1263"/>
                    <a:pt x="1523" y="586"/>
                  </a:cubicBezTo>
                  <a:cubicBezTo>
                    <a:pt x="1629" y="396"/>
                    <a:pt x="1798" y="142"/>
                    <a:pt x="1523" y="36"/>
                  </a:cubicBezTo>
                  <a:cubicBezTo>
                    <a:pt x="1458" y="11"/>
                    <a:pt x="1395" y="0"/>
                    <a:pt x="1334"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47" name="Google Shape;6947;p37"/>
            <p:cNvSpPr/>
            <p:nvPr/>
          </p:nvSpPr>
          <p:spPr>
            <a:xfrm>
              <a:off x="-3599125" y="4067300"/>
              <a:ext cx="62425" cy="50775"/>
            </a:xfrm>
            <a:custGeom>
              <a:avLst/>
              <a:gdLst/>
              <a:ahLst/>
              <a:cxnLst/>
              <a:rect l="l" t="t" r="r" b="b"/>
              <a:pathLst>
                <a:path w="2497" h="2031" extrusionOk="0">
                  <a:moveTo>
                    <a:pt x="2340" y="0"/>
                  </a:moveTo>
                  <a:cubicBezTo>
                    <a:pt x="2001" y="0"/>
                    <a:pt x="1837" y="600"/>
                    <a:pt x="1564" y="600"/>
                  </a:cubicBezTo>
                  <a:cubicBezTo>
                    <a:pt x="1454" y="600"/>
                    <a:pt x="1327" y="504"/>
                    <a:pt x="1164" y="234"/>
                  </a:cubicBezTo>
                  <a:cubicBezTo>
                    <a:pt x="931" y="403"/>
                    <a:pt x="804" y="656"/>
                    <a:pt x="825" y="931"/>
                  </a:cubicBezTo>
                  <a:cubicBezTo>
                    <a:pt x="931" y="1354"/>
                    <a:pt x="1" y="1608"/>
                    <a:pt x="529" y="1925"/>
                  </a:cubicBezTo>
                  <a:cubicBezTo>
                    <a:pt x="645" y="2000"/>
                    <a:pt x="734" y="2030"/>
                    <a:pt x="807" y="2030"/>
                  </a:cubicBezTo>
                  <a:cubicBezTo>
                    <a:pt x="1142" y="2030"/>
                    <a:pt x="1106" y="1375"/>
                    <a:pt x="1507" y="1375"/>
                  </a:cubicBezTo>
                  <a:cubicBezTo>
                    <a:pt x="1513" y="1375"/>
                    <a:pt x="1518" y="1375"/>
                    <a:pt x="1523" y="1376"/>
                  </a:cubicBezTo>
                  <a:cubicBezTo>
                    <a:pt x="2496" y="1249"/>
                    <a:pt x="2094" y="445"/>
                    <a:pt x="2454" y="22"/>
                  </a:cubicBezTo>
                  <a:cubicBezTo>
                    <a:pt x="2414" y="7"/>
                    <a:pt x="2376" y="0"/>
                    <a:pt x="2340"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48" name="Google Shape;6948;p37"/>
            <p:cNvSpPr/>
            <p:nvPr/>
          </p:nvSpPr>
          <p:spPr>
            <a:xfrm>
              <a:off x="-3631375" y="4122275"/>
              <a:ext cx="43625" cy="29450"/>
            </a:xfrm>
            <a:custGeom>
              <a:avLst/>
              <a:gdLst/>
              <a:ahLst/>
              <a:cxnLst/>
              <a:rect l="l" t="t" r="r" b="b"/>
              <a:pathLst>
                <a:path w="1745" h="1178" extrusionOk="0">
                  <a:moveTo>
                    <a:pt x="1407" y="1"/>
                  </a:moveTo>
                  <a:cubicBezTo>
                    <a:pt x="1295" y="1"/>
                    <a:pt x="1147" y="40"/>
                    <a:pt x="952" y="128"/>
                  </a:cubicBezTo>
                  <a:cubicBezTo>
                    <a:pt x="656" y="382"/>
                    <a:pt x="0" y="382"/>
                    <a:pt x="318" y="911"/>
                  </a:cubicBezTo>
                  <a:cubicBezTo>
                    <a:pt x="445" y="1102"/>
                    <a:pt x="608" y="1177"/>
                    <a:pt x="781" y="1177"/>
                  </a:cubicBezTo>
                  <a:cubicBezTo>
                    <a:pt x="1123" y="1177"/>
                    <a:pt x="1503" y="882"/>
                    <a:pt x="1714" y="615"/>
                  </a:cubicBezTo>
                  <a:cubicBezTo>
                    <a:pt x="1744" y="264"/>
                    <a:pt x="1698" y="1"/>
                    <a:pt x="1407"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49" name="Google Shape;6949;p37"/>
            <p:cNvSpPr/>
            <p:nvPr/>
          </p:nvSpPr>
          <p:spPr>
            <a:xfrm>
              <a:off x="-3177200" y="3788150"/>
              <a:ext cx="89400" cy="85675"/>
            </a:xfrm>
            <a:custGeom>
              <a:avLst/>
              <a:gdLst/>
              <a:ahLst/>
              <a:cxnLst/>
              <a:rect l="l" t="t" r="r" b="b"/>
              <a:pathLst>
                <a:path w="3576" h="3427" extrusionOk="0">
                  <a:moveTo>
                    <a:pt x="2116" y="0"/>
                  </a:moveTo>
                  <a:cubicBezTo>
                    <a:pt x="2264" y="1058"/>
                    <a:pt x="783" y="317"/>
                    <a:pt x="255" y="2728"/>
                  </a:cubicBezTo>
                  <a:cubicBezTo>
                    <a:pt x="318" y="2961"/>
                    <a:pt x="1" y="3151"/>
                    <a:pt x="149" y="3426"/>
                  </a:cubicBezTo>
                  <a:cubicBezTo>
                    <a:pt x="1143" y="3257"/>
                    <a:pt x="1608" y="2242"/>
                    <a:pt x="2306" y="1607"/>
                  </a:cubicBezTo>
                  <a:cubicBezTo>
                    <a:pt x="2623" y="1248"/>
                    <a:pt x="3575" y="1269"/>
                    <a:pt x="3237" y="486"/>
                  </a:cubicBezTo>
                  <a:lnTo>
                    <a:pt x="3237" y="486"/>
                  </a:lnTo>
                  <a:cubicBezTo>
                    <a:pt x="3059" y="555"/>
                    <a:pt x="2903" y="592"/>
                    <a:pt x="2772" y="592"/>
                  </a:cubicBezTo>
                  <a:cubicBezTo>
                    <a:pt x="2499" y="592"/>
                    <a:pt x="2335" y="429"/>
                    <a:pt x="2306" y="42"/>
                  </a:cubicBezTo>
                  <a:lnTo>
                    <a:pt x="2116" y="0"/>
                  </a:ln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50" name="Google Shape;6950;p37"/>
            <p:cNvSpPr/>
            <p:nvPr/>
          </p:nvSpPr>
          <p:spPr>
            <a:xfrm>
              <a:off x="-3774675" y="3952050"/>
              <a:ext cx="47100" cy="64750"/>
            </a:xfrm>
            <a:custGeom>
              <a:avLst/>
              <a:gdLst/>
              <a:ahLst/>
              <a:cxnLst/>
              <a:rect l="l" t="t" r="r" b="b"/>
              <a:pathLst>
                <a:path w="1884" h="2590" extrusionOk="0">
                  <a:moveTo>
                    <a:pt x="741" y="0"/>
                  </a:moveTo>
                  <a:cubicBezTo>
                    <a:pt x="339" y="529"/>
                    <a:pt x="403" y="1375"/>
                    <a:pt x="1" y="1946"/>
                  </a:cubicBezTo>
                  <a:cubicBezTo>
                    <a:pt x="22" y="2010"/>
                    <a:pt x="22" y="2052"/>
                    <a:pt x="1" y="2094"/>
                  </a:cubicBezTo>
                  <a:cubicBezTo>
                    <a:pt x="134" y="2342"/>
                    <a:pt x="268" y="2590"/>
                    <a:pt x="618" y="2590"/>
                  </a:cubicBezTo>
                  <a:cubicBezTo>
                    <a:pt x="656" y="2590"/>
                    <a:pt x="697" y="2587"/>
                    <a:pt x="741" y="2581"/>
                  </a:cubicBezTo>
                  <a:cubicBezTo>
                    <a:pt x="805" y="1988"/>
                    <a:pt x="1418" y="1587"/>
                    <a:pt x="1503" y="994"/>
                  </a:cubicBezTo>
                  <a:cubicBezTo>
                    <a:pt x="1883" y="191"/>
                    <a:pt x="1756" y="64"/>
                    <a:pt x="741"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51" name="Google Shape;6951;p37"/>
            <p:cNvSpPr/>
            <p:nvPr/>
          </p:nvSpPr>
          <p:spPr>
            <a:xfrm>
              <a:off x="-3756150" y="3948875"/>
              <a:ext cx="32800" cy="28050"/>
            </a:xfrm>
            <a:custGeom>
              <a:avLst/>
              <a:gdLst/>
              <a:ahLst/>
              <a:cxnLst/>
              <a:rect l="l" t="t" r="r" b="b"/>
              <a:pathLst>
                <a:path w="1312" h="1122" extrusionOk="0">
                  <a:moveTo>
                    <a:pt x="0" y="0"/>
                  </a:moveTo>
                  <a:lnTo>
                    <a:pt x="0" y="148"/>
                  </a:lnTo>
                  <a:cubicBezTo>
                    <a:pt x="698" y="212"/>
                    <a:pt x="973" y="529"/>
                    <a:pt x="762" y="1121"/>
                  </a:cubicBezTo>
                  <a:lnTo>
                    <a:pt x="1121" y="952"/>
                  </a:lnTo>
                  <a:cubicBezTo>
                    <a:pt x="1311" y="170"/>
                    <a:pt x="1185" y="64"/>
                    <a:pt x="0"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52" name="Google Shape;6952;p37"/>
            <p:cNvSpPr/>
            <p:nvPr/>
          </p:nvSpPr>
          <p:spPr>
            <a:xfrm>
              <a:off x="-3783125" y="3961025"/>
              <a:ext cx="25400" cy="40225"/>
            </a:xfrm>
            <a:custGeom>
              <a:avLst/>
              <a:gdLst/>
              <a:ahLst/>
              <a:cxnLst/>
              <a:rect l="l" t="t" r="r" b="b"/>
              <a:pathLst>
                <a:path w="1016" h="1609" extrusionOk="0">
                  <a:moveTo>
                    <a:pt x="741" y="1"/>
                  </a:moveTo>
                  <a:lnTo>
                    <a:pt x="741" y="1"/>
                  </a:lnTo>
                  <a:cubicBezTo>
                    <a:pt x="1" y="424"/>
                    <a:pt x="212" y="1016"/>
                    <a:pt x="360" y="1608"/>
                  </a:cubicBezTo>
                  <a:lnTo>
                    <a:pt x="529" y="1439"/>
                  </a:lnTo>
                  <a:cubicBezTo>
                    <a:pt x="593" y="953"/>
                    <a:pt x="1016" y="508"/>
                    <a:pt x="741"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53" name="Google Shape;6953;p37"/>
            <p:cNvSpPr/>
            <p:nvPr/>
          </p:nvSpPr>
          <p:spPr>
            <a:xfrm>
              <a:off x="-3772025" y="3961025"/>
              <a:ext cx="21175" cy="35975"/>
            </a:xfrm>
            <a:custGeom>
              <a:avLst/>
              <a:gdLst/>
              <a:ahLst/>
              <a:cxnLst/>
              <a:rect l="l" t="t" r="r" b="b"/>
              <a:pathLst>
                <a:path w="847" h="1439" extrusionOk="0">
                  <a:moveTo>
                    <a:pt x="297" y="1"/>
                  </a:moveTo>
                  <a:cubicBezTo>
                    <a:pt x="212" y="487"/>
                    <a:pt x="1" y="931"/>
                    <a:pt x="85" y="1439"/>
                  </a:cubicBezTo>
                  <a:cubicBezTo>
                    <a:pt x="339" y="974"/>
                    <a:pt x="847" y="572"/>
                    <a:pt x="466"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54" name="Google Shape;6954;p37"/>
            <p:cNvSpPr/>
            <p:nvPr/>
          </p:nvSpPr>
          <p:spPr>
            <a:xfrm>
              <a:off x="-3986150" y="4253950"/>
              <a:ext cx="14300" cy="15900"/>
            </a:xfrm>
            <a:custGeom>
              <a:avLst/>
              <a:gdLst/>
              <a:ahLst/>
              <a:cxnLst/>
              <a:rect l="l" t="t" r="r" b="b"/>
              <a:pathLst>
                <a:path w="572" h="636" extrusionOk="0">
                  <a:moveTo>
                    <a:pt x="465" y="1"/>
                  </a:moveTo>
                  <a:cubicBezTo>
                    <a:pt x="0" y="64"/>
                    <a:pt x="148" y="402"/>
                    <a:pt x="106" y="635"/>
                  </a:cubicBezTo>
                  <a:cubicBezTo>
                    <a:pt x="571" y="572"/>
                    <a:pt x="550" y="297"/>
                    <a:pt x="487"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55" name="Google Shape;6955;p37"/>
            <p:cNvSpPr/>
            <p:nvPr/>
          </p:nvSpPr>
          <p:spPr>
            <a:xfrm>
              <a:off x="-4083975" y="4060975"/>
              <a:ext cx="26475" cy="48125"/>
            </a:xfrm>
            <a:custGeom>
              <a:avLst/>
              <a:gdLst/>
              <a:ahLst/>
              <a:cxnLst/>
              <a:rect l="l" t="t" r="r" b="b"/>
              <a:pathLst>
                <a:path w="1059" h="1925" extrusionOk="0">
                  <a:moveTo>
                    <a:pt x="677" y="0"/>
                  </a:moveTo>
                  <a:lnTo>
                    <a:pt x="508" y="169"/>
                  </a:lnTo>
                  <a:cubicBezTo>
                    <a:pt x="910" y="994"/>
                    <a:pt x="1" y="1438"/>
                    <a:pt x="1058" y="1925"/>
                  </a:cubicBezTo>
                  <a:cubicBezTo>
                    <a:pt x="783" y="1311"/>
                    <a:pt x="995" y="635"/>
                    <a:pt x="868"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56" name="Google Shape;6956;p37"/>
            <p:cNvSpPr/>
            <p:nvPr/>
          </p:nvSpPr>
          <p:spPr>
            <a:xfrm>
              <a:off x="-3472075" y="3894425"/>
              <a:ext cx="32275" cy="25475"/>
            </a:xfrm>
            <a:custGeom>
              <a:avLst/>
              <a:gdLst/>
              <a:ahLst/>
              <a:cxnLst/>
              <a:rect l="l" t="t" r="r" b="b"/>
              <a:pathLst>
                <a:path w="1291" h="1019" extrusionOk="0">
                  <a:moveTo>
                    <a:pt x="777" y="0"/>
                  </a:moveTo>
                  <a:cubicBezTo>
                    <a:pt x="227" y="21"/>
                    <a:pt x="375" y="592"/>
                    <a:pt x="16" y="740"/>
                  </a:cubicBezTo>
                  <a:cubicBezTo>
                    <a:pt x="1" y="941"/>
                    <a:pt x="156" y="1019"/>
                    <a:pt x="362" y="1019"/>
                  </a:cubicBezTo>
                  <a:cubicBezTo>
                    <a:pt x="741" y="1019"/>
                    <a:pt x="1291" y="754"/>
                    <a:pt x="1263" y="508"/>
                  </a:cubicBezTo>
                  <a:cubicBezTo>
                    <a:pt x="1263" y="233"/>
                    <a:pt x="1052" y="0"/>
                    <a:pt x="777"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57" name="Google Shape;6957;p37"/>
            <p:cNvSpPr/>
            <p:nvPr/>
          </p:nvSpPr>
          <p:spPr>
            <a:xfrm>
              <a:off x="-3986675" y="4254300"/>
              <a:ext cx="27800" cy="31025"/>
            </a:xfrm>
            <a:custGeom>
              <a:avLst/>
              <a:gdLst/>
              <a:ahLst/>
              <a:cxnLst/>
              <a:rect l="l" t="t" r="r" b="b"/>
              <a:pathLst>
                <a:path w="1112" h="1241" extrusionOk="0">
                  <a:moveTo>
                    <a:pt x="639" y="0"/>
                  </a:moveTo>
                  <a:cubicBezTo>
                    <a:pt x="599" y="0"/>
                    <a:pt x="556" y="3"/>
                    <a:pt x="508" y="8"/>
                  </a:cubicBezTo>
                  <a:lnTo>
                    <a:pt x="127" y="642"/>
                  </a:lnTo>
                  <a:cubicBezTo>
                    <a:pt x="169" y="854"/>
                    <a:pt x="0" y="1150"/>
                    <a:pt x="360" y="1234"/>
                  </a:cubicBezTo>
                  <a:cubicBezTo>
                    <a:pt x="384" y="1238"/>
                    <a:pt x="407" y="1240"/>
                    <a:pt x="428" y="1240"/>
                  </a:cubicBezTo>
                  <a:cubicBezTo>
                    <a:pt x="763" y="1240"/>
                    <a:pt x="779" y="801"/>
                    <a:pt x="1058" y="642"/>
                  </a:cubicBezTo>
                  <a:cubicBezTo>
                    <a:pt x="1058" y="330"/>
                    <a:pt x="1111" y="0"/>
                    <a:pt x="639"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pic>
        <p:nvPicPr>
          <p:cNvPr id="6958" name="Google Shape;6958;p37"/>
          <p:cNvPicPr preferRelativeResize="0"/>
          <p:nvPr/>
        </p:nvPicPr>
        <p:blipFill>
          <a:blip r:embed="rId3">
            <a:alphaModFix amt="67000"/>
          </a:blip>
          <a:stretch>
            <a:fillRect/>
          </a:stretch>
        </p:blipFill>
        <p:spPr>
          <a:xfrm>
            <a:off x="6785838" y="562625"/>
            <a:ext cx="3543300" cy="733425"/>
          </a:xfrm>
          <a:prstGeom prst="rect">
            <a:avLst/>
          </a:prstGeom>
          <a:noFill/>
          <a:ln>
            <a:noFill/>
          </a:ln>
        </p:spPr>
      </p:pic>
      <p:pic>
        <p:nvPicPr>
          <p:cNvPr id="6959" name="Google Shape;6959;p37"/>
          <p:cNvPicPr preferRelativeResize="0"/>
          <p:nvPr/>
        </p:nvPicPr>
        <p:blipFill>
          <a:blip r:embed="rId4">
            <a:alphaModFix amt="67000"/>
          </a:blip>
          <a:stretch>
            <a:fillRect/>
          </a:stretch>
        </p:blipFill>
        <p:spPr>
          <a:xfrm>
            <a:off x="-731575" y="4507037"/>
            <a:ext cx="3793026" cy="673800"/>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ackground 3">
  <p:cSld name="CUSTOM_18_1_1_1">
    <p:spTree>
      <p:nvGrpSpPr>
        <p:cNvPr id="1" name="Shape 6960"/>
        <p:cNvGrpSpPr/>
        <p:nvPr/>
      </p:nvGrpSpPr>
      <p:grpSpPr>
        <a:xfrm>
          <a:off x="0" y="0"/>
          <a:ext cx="0" cy="0"/>
          <a:chOff x="0" y="0"/>
          <a:chExt cx="0" cy="0"/>
        </a:xfrm>
      </p:grpSpPr>
      <p:pic>
        <p:nvPicPr>
          <p:cNvPr id="6961" name="Google Shape;6961;p38"/>
          <p:cNvPicPr preferRelativeResize="0"/>
          <p:nvPr/>
        </p:nvPicPr>
        <p:blipFill>
          <a:blip r:embed="rId2">
            <a:alphaModFix/>
          </a:blip>
          <a:stretch>
            <a:fillRect/>
          </a:stretch>
        </p:blipFill>
        <p:spPr>
          <a:xfrm>
            <a:off x="0" y="0"/>
            <a:ext cx="9144000" cy="5143500"/>
          </a:xfrm>
          <a:prstGeom prst="rect">
            <a:avLst/>
          </a:prstGeom>
          <a:noFill/>
          <a:ln>
            <a:noFill/>
          </a:ln>
        </p:spPr>
      </p:pic>
      <p:grpSp>
        <p:nvGrpSpPr>
          <p:cNvPr id="6962" name="Google Shape;6962;p38"/>
          <p:cNvGrpSpPr/>
          <p:nvPr/>
        </p:nvGrpSpPr>
        <p:grpSpPr>
          <a:xfrm>
            <a:off x="-786325" y="840925"/>
            <a:ext cx="2106500" cy="597475"/>
            <a:chOff x="-2810250" y="3572525"/>
            <a:chExt cx="2106500" cy="597475"/>
          </a:xfrm>
        </p:grpSpPr>
        <p:sp>
          <p:nvSpPr>
            <p:cNvPr id="6963" name="Google Shape;6963;p38"/>
            <p:cNvSpPr/>
            <p:nvPr/>
          </p:nvSpPr>
          <p:spPr>
            <a:xfrm>
              <a:off x="-2396250" y="4007475"/>
              <a:ext cx="133850" cy="123700"/>
            </a:xfrm>
            <a:custGeom>
              <a:avLst/>
              <a:gdLst/>
              <a:ahLst/>
              <a:cxnLst/>
              <a:rect l="l" t="t" r="r" b="b"/>
              <a:pathLst>
                <a:path w="5354" h="4948" extrusionOk="0">
                  <a:moveTo>
                    <a:pt x="3665" y="0"/>
                  </a:moveTo>
                  <a:cubicBezTo>
                    <a:pt x="3419" y="0"/>
                    <a:pt x="3177" y="89"/>
                    <a:pt x="2983" y="258"/>
                  </a:cubicBezTo>
                  <a:cubicBezTo>
                    <a:pt x="2771" y="1971"/>
                    <a:pt x="1" y="2521"/>
                    <a:pt x="339" y="4445"/>
                  </a:cubicBezTo>
                  <a:cubicBezTo>
                    <a:pt x="400" y="4488"/>
                    <a:pt x="452" y="4505"/>
                    <a:pt x="498" y="4505"/>
                  </a:cubicBezTo>
                  <a:cubicBezTo>
                    <a:pt x="693" y="4505"/>
                    <a:pt x="777" y="4189"/>
                    <a:pt x="1039" y="4189"/>
                  </a:cubicBezTo>
                  <a:cubicBezTo>
                    <a:pt x="1052" y="4189"/>
                    <a:pt x="1065" y="4190"/>
                    <a:pt x="1079" y="4192"/>
                  </a:cubicBezTo>
                  <a:cubicBezTo>
                    <a:pt x="1164" y="4466"/>
                    <a:pt x="614" y="4466"/>
                    <a:pt x="762" y="4763"/>
                  </a:cubicBezTo>
                  <a:cubicBezTo>
                    <a:pt x="893" y="4882"/>
                    <a:pt x="1072" y="4948"/>
                    <a:pt x="1226" y="4948"/>
                  </a:cubicBezTo>
                  <a:cubicBezTo>
                    <a:pt x="1344" y="4948"/>
                    <a:pt x="1447" y="4909"/>
                    <a:pt x="1502" y="4826"/>
                  </a:cubicBezTo>
                  <a:cubicBezTo>
                    <a:pt x="1946" y="4213"/>
                    <a:pt x="2750" y="3853"/>
                    <a:pt x="3004" y="3155"/>
                  </a:cubicBezTo>
                  <a:cubicBezTo>
                    <a:pt x="3110" y="2817"/>
                    <a:pt x="3363" y="2542"/>
                    <a:pt x="3659" y="2373"/>
                  </a:cubicBezTo>
                  <a:cubicBezTo>
                    <a:pt x="4558" y="1871"/>
                    <a:pt x="5354" y="109"/>
                    <a:pt x="4167" y="109"/>
                  </a:cubicBezTo>
                  <a:cubicBezTo>
                    <a:pt x="4153" y="109"/>
                    <a:pt x="4139" y="109"/>
                    <a:pt x="4125" y="110"/>
                  </a:cubicBezTo>
                  <a:cubicBezTo>
                    <a:pt x="3977" y="36"/>
                    <a:pt x="3820" y="0"/>
                    <a:pt x="3665"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64" name="Google Shape;6964;p38"/>
            <p:cNvSpPr/>
            <p:nvPr/>
          </p:nvSpPr>
          <p:spPr>
            <a:xfrm>
              <a:off x="-1076525" y="3572525"/>
              <a:ext cx="126925" cy="104075"/>
            </a:xfrm>
            <a:custGeom>
              <a:avLst/>
              <a:gdLst/>
              <a:ahLst/>
              <a:cxnLst/>
              <a:rect l="l" t="t" r="r" b="b"/>
              <a:pathLst>
                <a:path w="5077" h="4163" extrusionOk="0">
                  <a:moveTo>
                    <a:pt x="3337" y="1"/>
                  </a:moveTo>
                  <a:cubicBezTo>
                    <a:pt x="3025" y="1"/>
                    <a:pt x="2736" y="55"/>
                    <a:pt x="2602" y="165"/>
                  </a:cubicBezTo>
                  <a:cubicBezTo>
                    <a:pt x="2665" y="715"/>
                    <a:pt x="1798" y="906"/>
                    <a:pt x="1841" y="1477"/>
                  </a:cubicBezTo>
                  <a:cubicBezTo>
                    <a:pt x="1819" y="1815"/>
                    <a:pt x="1544" y="1900"/>
                    <a:pt x="1248" y="1963"/>
                  </a:cubicBezTo>
                  <a:cubicBezTo>
                    <a:pt x="254" y="2513"/>
                    <a:pt x="1" y="4099"/>
                    <a:pt x="1502" y="4163"/>
                  </a:cubicBezTo>
                  <a:cubicBezTo>
                    <a:pt x="2412" y="3824"/>
                    <a:pt x="3173" y="3190"/>
                    <a:pt x="3659" y="2365"/>
                  </a:cubicBezTo>
                  <a:cubicBezTo>
                    <a:pt x="3793" y="1912"/>
                    <a:pt x="4060" y="1739"/>
                    <a:pt x="4460" y="1739"/>
                  </a:cubicBezTo>
                  <a:cubicBezTo>
                    <a:pt x="4565" y="1739"/>
                    <a:pt x="4678" y="1751"/>
                    <a:pt x="4801" y="1773"/>
                  </a:cubicBezTo>
                  <a:cubicBezTo>
                    <a:pt x="4738" y="1604"/>
                    <a:pt x="5076" y="1477"/>
                    <a:pt x="4865" y="1286"/>
                  </a:cubicBezTo>
                  <a:cubicBezTo>
                    <a:pt x="4670" y="1119"/>
                    <a:pt x="4486" y="1055"/>
                    <a:pt x="4305" y="1055"/>
                  </a:cubicBezTo>
                  <a:cubicBezTo>
                    <a:pt x="3779" y="1055"/>
                    <a:pt x="3290" y="1599"/>
                    <a:pt x="2708" y="1709"/>
                  </a:cubicBezTo>
                  <a:cubicBezTo>
                    <a:pt x="2792" y="1202"/>
                    <a:pt x="3215" y="948"/>
                    <a:pt x="3511" y="715"/>
                  </a:cubicBezTo>
                  <a:cubicBezTo>
                    <a:pt x="3571" y="673"/>
                    <a:pt x="3645" y="658"/>
                    <a:pt x="3726" y="658"/>
                  </a:cubicBezTo>
                  <a:cubicBezTo>
                    <a:pt x="3891" y="658"/>
                    <a:pt x="4083" y="718"/>
                    <a:pt x="4233" y="718"/>
                  </a:cubicBezTo>
                  <a:cubicBezTo>
                    <a:pt x="4373" y="718"/>
                    <a:pt x="4476" y="666"/>
                    <a:pt x="4484" y="461"/>
                  </a:cubicBezTo>
                  <a:cubicBezTo>
                    <a:pt x="4458" y="156"/>
                    <a:pt x="3864" y="1"/>
                    <a:pt x="3337"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65" name="Google Shape;6965;p38"/>
            <p:cNvSpPr/>
            <p:nvPr/>
          </p:nvSpPr>
          <p:spPr>
            <a:xfrm>
              <a:off x="-2407875" y="4057575"/>
              <a:ext cx="141200" cy="94050"/>
            </a:xfrm>
            <a:custGeom>
              <a:avLst/>
              <a:gdLst/>
              <a:ahLst/>
              <a:cxnLst/>
              <a:rect l="l" t="t" r="r" b="b"/>
              <a:pathLst>
                <a:path w="5648" h="3762" extrusionOk="0">
                  <a:moveTo>
                    <a:pt x="4962" y="0"/>
                  </a:moveTo>
                  <a:cubicBezTo>
                    <a:pt x="4363" y="0"/>
                    <a:pt x="3743" y="352"/>
                    <a:pt x="3532" y="940"/>
                  </a:cubicBezTo>
                  <a:cubicBezTo>
                    <a:pt x="3405" y="1638"/>
                    <a:pt x="2665" y="1743"/>
                    <a:pt x="2369" y="2293"/>
                  </a:cubicBezTo>
                  <a:cubicBezTo>
                    <a:pt x="2144" y="2744"/>
                    <a:pt x="1958" y="2962"/>
                    <a:pt x="1704" y="2962"/>
                  </a:cubicBezTo>
                  <a:cubicBezTo>
                    <a:pt x="1506" y="2962"/>
                    <a:pt x="1265" y="2828"/>
                    <a:pt x="931" y="2568"/>
                  </a:cubicBezTo>
                  <a:cubicBezTo>
                    <a:pt x="656" y="2399"/>
                    <a:pt x="677" y="2188"/>
                    <a:pt x="740" y="1955"/>
                  </a:cubicBezTo>
                  <a:cubicBezTo>
                    <a:pt x="844" y="1728"/>
                    <a:pt x="715" y="1616"/>
                    <a:pt x="571" y="1616"/>
                  </a:cubicBezTo>
                  <a:cubicBezTo>
                    <a:pt x="420" y="1616"/>
                    <a:pt x="253" y="1738"/>
                    <a:pt x="317" y="1976"/>
                  </a:cubicBezTo>
                  <a:cubicBezTo>
                    <a:pt x="85" y="2293"/>
                    <a:pt x="0" y="2801"/>
                    <a:pt x="360" y="3076"/>
                  </a:cubicBezTo>
                  <a:cubicBezTo>
                    <a:pt x="1067" y="3522"/>
                    <a:pt x="1545" y="3761"/>
                    <a:pt x="1963" y="3761"/>
                  </a:cubicBezTo>
                  <a:cubicBezTo>
                    <a:pt x="2358" y="3761"/>
                    <a:pt x="2699" y="3549"/>
                    <a:pt x="3130" y="3097"/>
                  </a:cubicBezTo>
                  <a:cubicBezTo>
                    <a:pt x="3997" y="2166"/>
                    <a:pt x="5097" y="1342"/>
                    <a:pt x="5647" y="178"/>
                  </a:cubicBezTo>
                  <a:cubicBezTo>
                    <a:pt x="5441" y="57"/>
                    <a:pt x="5203" y="0"/>
                    <a:pt x="4962"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66" name="Google Shape;6966;p38"/>
            <p:cNvSpPr/>
            <p:nvPr/>
          </p:nvSpPr>
          <p:spPr>
            <a:xfrm>
              <a:off x="-869800" y="3762375"/>
              <a:ext cx="147025" cy="84950"/>
            </a:xfrm>
            <a:custGeom>
              <a:avLst/>
              <a:gdLst/>
              <a:ahLst/>
              <a:cxnLst/>
              <a:rect l="l" t="t" r="r" b="b"/>
              <a:pathLst>
                <a:path w="5881" h="3398" extrusionOk="0">
                  <a:moveTo>
                    <a:pt x="3321" y="0"/>
                  </a:moveTo>
                  <a:cubicBezTo>
                    <a:pt x="2724" y="0"/>
                    <a:pt x="1587" y="1645"/>
                    <a:pt x="652" y="1645"/>
                  </a:cubicBezTo>
                  <a:cubicBezTo>
                    <a:pt x="646" y="1645"/>
                    <a:pt x="641" y="1645"/>
                    <a:pt x="635" y="1644"/>
                  </a:cubicBezTo>
                  <a:cubicBezTo>
                    <a:pt x="339" y="1666"/>
                    <a:pt x="530" y="2004"/>
                    <a:pt x="276" y="2067"/>
                  </a:cubicBezTo>
                  <a:cubicBezTo>
                    <a:pt x="1" y="2448"/>
                    <a:pt x="170" y="2829"/>
                    <a:pt x="276" y="3188"/>
                  </a:cubicBezTo>
                  <a:lnTo>
                    <a:pt x="445" y="3209"/>
                  </a:lnTo>
                  <a:cubicBezTo>
                    <a:pt x="481" y="3205"/>
                    <a:pt x="517" y="3203"/>
                    <a:pt x="553" y="3203"/>
                  </a:cubicBezTo>
                  <a:cubicBezTo>
                    <a:pt x="921" y="3203"/>
                    <a:pt x="1302" y="3397"/>
                    <a:pt x="1640" y="3397"/>
                  </a:cubicBezTo>
                  <a:cubicBezTo>
                    <a:pt x="1779" y="3397"/>
                    <a:pt x="1911" y="3365"/>
                    <a:pt x="2031" y="3273"/>
                  </a:cubicBezTo>
                  <a:cubicBezTo>
                    <a:pt x="2645" y="2850"/>
                    <a:pt x="3491" y="2554"/>
                    <a:pt x="3892" y="2089"/>
                  </a:cubicBezTo>
                  <a:cubicBezTo>
                    <a:pt x="4358" y="1306"/>
                    <a:pt x="5881" y="1243"/>
                    <a:pt x="5606" y="164"/>
                  </a:cubicBezTo>
                  <a:cubicBezTo>
                    <a:pt x="5575" y="156"/>
                    <a:pt x="5540" y="153"/>
                    <a:pt x="5503" y="153"/>
                  </a:cubicBezTo>
                  <a:cubicBezTo>
                    <a:pt x="4820" y="153"/>
                    <a:pt x="3102" y="1370"/>
                    <a:pt x="2581" y="1771"/>
                  </a:cubicBezTo>
                  <a:cubicBezTo>
                    <a:pt x="2877" y="1179"/>
                    <a:pt x="3533" y="756"/>
                    <a:pt x="3491" y="58"/>
                  </a:cubicBezTo>
                  <a:cubicBezTo>
                    <a:pt x="3441" y="18"/>
                    <a:pt x="3384" y="0"/>
                    <a:pt x="3321"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67" name="Google Shape;6967;p38"/>
            <p:cNvSpPr/>
            <p:nvPr/>
          </p:nvSpPr>
          <p:spPr>
            <a:xfrm>
              <a:off x="-2475025" y="3887900"/>
              <a:ext cx="118975" cy="96950"/>
            </a:xfrm>
            <a:custGeom>
              <a:avLst/>
              <a:gdLst/>
              <a:ahLst/>
              <a:cxnLst/>
              <a:rect l="l" t="t" r="r" b="b"/>
              <a:pathLst>
                <a:path w="4759" h="3878" extrusionOk="0">
                  <a:moveTo>
                    <a:pt x="2337" y="1"/>
                  </a:moveTo>
                  <a:cubicBezTo>
                    <a:pt x="1329" y="1"/>
                    <a:pt x="678" y="1172"/>
                    <a:pt x="550" y="1995"/>
                  </a:cubicBezTo>
                  <a:cubicBezTo>
                    <a:pt x="0" y="3010"/>
                    <a:pt x="867" y="3751"/>
                    <a:pt x="1883" y="3878"/>
                  </a:cubicBezTo>
                  <a:cubicBezTo>
                    <a:pt x="2665" y="3095"/>
                    <a:pt x="4759" y="1953"/>
                    <a:pt x="3215" y="832"/>
                  </a:cubicBezTo>
                  <a:cubicBezTo>
                    <a:pt x="2898" y="621"/>
                    <a:pt x="2961" y="346"/>
                    <a:pt x="2834" y="92"/>
                  </a:cubicBezTo>
                  <a:cubicBezTo>
                    <a:pt x="2660" y="29"/>
                    <a:pt x="2494" y="1"/>
                    <a:pt x="2337"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68" name="Google Shape;6968;p38"/>
            <p:cNvSpPr/>
            <p:nvPr/>
          </p:nvSpPr>
          <p:spPr>
            <a:xfrm>
              <a:off x="-1207650" y="3814575"/>
              <a:ext cx="107350" cy="83025"/>
            </a:xfrm>
            <a:custGeom>
              <a:avLst/>
              <a:gdLst/>
              <a:ahLst/>
              <a:cxnLst/>
              <a:rect l="l" t="t" r="r" b="b"/>
              <a:pathLst>
                <a:path w="4294" h="3321" extrusionOk="0">
                  <a:moveTo>
                    <a:pt x="2433" y="1"/>
                  </a:moveTo>
                  <a:lnTo>
                    <a:pt x="1883" y="275"/>
                  </a:lnTo>
                  <a:cubicBezTo>
                    <a:pt x="1967" y="1227"/>
                    <a:pt x="1037" y="1523"/>
                    <a:pt x="423" y="2031"/>
                  </a:cubicBezTo>
                  <a:cubicBezTo>
                    <a:pt x="0" y="2771"/>
                    <a:pt x="297" y="3194"/>
                    <a:pt x="1333" y="3321"/>
                  </a:cubicBezTo>
                  <a:cubicBezTo>
                    <a:pt x="3025" y="2665"/>
                    <a:pt x="2623" y="1227"/>
                    <a:pt x="4252" y="1121"/>
                  </a:cubicBezTo>
                  <a:lnTo>
                    <a:pt x="4294" y="783"/>
                  </a:lnTo>
                  <a:cubicBezTo>
                    <a:pt x="3955" y="22"/>
                    <a:pt x="3131" y="106"/>
                    <a:pt x="2433"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69" name="Google Shape;6969;p38"/>
            <p:cNvSpPr/>
            <p:nvPr/>
          </p:nvSpPr>
          <p:spPr>
            <a:xfrm>
              <a:off x="-1657600" y="3775075"/>
              <a:ext cx="115300" cy="89075"/>
            </a:xfrm>
            <a:custGeom>
              <a:avLst/>
              <a:gdLst/>
              <a:ahLst/>
              <a:cxnLst/>
              <a:rect l="l" t="t" r="r" b="b"/>
              <a:pathLst>
                <a:path w="4612" h="3563" extrusionOk="0">
                  <a:moveTo>
                    <a:pt x="3414" y="0"/>
                  </a:moveTo>
                  <a:cubicBezTo>
                    <a:pt x="2993" y="0"/>
                    <a:pt x="3192" y="1023"/>
                    <a:pt x="1840" y="1707"/>
                  </a:cubicBezTo>
                  <a:cubicBezTo>
                    <a:pt x="1883" y="2807"/>
                    <a:pt x="719" y="2575"/>
                    <a:pt x="0" y="2934"/>
                  </a:cubicBezTo>
                  <a:cubicBezTo>
                    <a:pt x="104" y="3374"/>
                    <a:pt x="451" y="3562"/>
                    <a:pt x="899" y="3562"/>
                  </a:cubicBezTo>
                  <a:cubicBezTo>
                    <a:pt x="2278" y="3562"/>
                    <a:pt x="4612" y="1777"/>
                    <a:pt x="3701" y="100"/>
                  </a:cubicBezTo>
                  <a:cubicBezTo>
                    <a:pt x="3579" y="31"/>
                    <a:pt x="3487" y="0"/>
                    <a:pt x="3414"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70" name="Google Shape;6970;p38"/>
            <p:cNvSpPr/>
            <p:nvPr/>
          </p:nvSpPr>
          <p:spPr>
            <a:xfrm>
              <a:off x="-2430100" y="3892350"/>
              <a:ext cx="79875" cy="94825"/>
            </a:xfrm>
            <a:custGeom>
              <a:avLst/>
              <a:gdLst/>
              <a:ahLst/>
              <a:cxnLst/>
              <a:rect l="l" t="t" r="r" b="b"/>
              <a:pathLst>
                <a:path w="3195" h="3793" extrusionOk="0">
                  <a:moveTo>
                    <a:pt x="1251" y="0"/>
                  </a:moveTo>
                  <a:cubicBezTo>
                    <a:pt x="1175" y="0"/>
                    <a:pt x="1096" y="7"/>
                    <a:pt x="1016" y="20"/>
                  </a:cubicBezTo>
                  <a:cubicBezTo>
                    <a:pt x="720" y="316"/>
                    <a:pt x="382" y="548"/>
                    <a:pt x="1185" y="760"/>
                  </a:cubicBezTo>
                  <a:cubicBezTo>
                    <a:pt x="2475" y="1162"/>
                    <a:pt x="1376" y="2684"/>
                    <a:pt x="530" y="3002"/>
                  </a:cubicBezTo>
                  <a:cubicBezTo>
                    <a:pt x="212" y="3065"/>
                    <a:pt x="1" y="3382"/>
                    <a:pt x="86" y="3700"/>
                  </a:cubicBezTo>
                  <a:cubicBezTo>
                    <a:pt x="287" y="3764"/>
                    <a:pt x="455" y="3793"/>
                    <a:pt x="600" y="3793"/>
                  </a:cubicBezTo>
                  <a:cubicBezTo>
                    <a:pt x="1354" y="3793"/>
                    <a:pt x="1459" y="3019"/>
                    <a:pt x="2116" y="2558"/>
                  </a:cubicBezTo>
                  <a:cubicBezTo>
                    <a:pt x="3194" y="1779"/>
                    <a:pt x="2538" y="0"/>
                    <a:pt x="1251"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71" name="Google Shape;6971;p38"/>
            <p:cNvSpPr/>
            <p:nvPr/>
          </p:nvSpPr>
          <p:spPr>
            <a:xfrm>
              <a:off x="-858675" y="3784450"/>
              <a:ext cx="124800" cy="72900"/>
            </a:xfrm>
            <a:custGeom>
              <a:avLst/>
              <a:gdLst/>
              <a:ahLst/>
              <a:cxnLst/>
              <a:rect l="l" t="t" r="r" b="b"/>
              <a:pathLst>
                <a:path w="4992" h="2916" extrusionOk="0">
                  <a:moveTo>
                    <a:pt x="4991" y="85"/>
                  </a:moveTo>
                  <a:lnTo>
                    <a:pt x="4991" y="85"/>
                  </a:lnTo>
                  <a:cubicBezTo>
                    <a:pt x="4590" y="233"/>
                    <a:pt x="3638" y="0"/>
                    <a:pt x="3553" y="529"/>
                  </a:cubicBezTo>
                  <a:cubicBezTo>
                    <a:pt x="3744" y="1523"/>
                    <a:pt x="2242" y="1142"/>
                    <a:pt x="1925" y="1840"/>
                  </a:cubicBezTo>
                  <a:cubicBezTo>
                    <a:pt x="1784" y="2210"/>
                    <a:pt x="1565" y="2322"/>
                    <a:pt x="1324" y="2322"/>
                  </a:cubicBezTo>
                  <a:cubicBezTo>
                    <a:pt x="952" y="2322"/>
                    <a:pt x="529" y="2056"/>
                    <a:pt x="260" y="2056"/>
                  </a:cubicBezTo>
                  <a:cubicBezTo>
                    <a:pt x="125" y="2056"/>
                    <a:pt x="30" y="2124"/>
                    <a:pt x="0" y="2326"/>
                  </a:cubicBezTo>
                  <a:cubicBezTo>
                    <a:pt x="340" y="2745"/>
                    <a:pt x="752" y="2916"/>
                    <a:pt x="1193" y="2916"/>
                  </a:cubicBezTo>
                  <a:cubicBezTo>
                    <a:pt x="2648" y="2916"/>
                    <a:pt x="4423" y="1058"/>
                    <a:pt x="4991" y="85"/>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72" name="Google Shape;6972;p38"/>
            <p:cNvSpPr/>
            <p:nvPr/>
          </p:nvSpPr>
          <p:spPr>
            <a:xfrm>
              <a:off x="-1715775" y="4022375"/>
              <a:ext cx="82525" cy="97300"/>
            </a:xfrm>
            <a:custGeom>
              <a:avLst/>
              <a:gdLst/>
              <a:ahLst/>
              <a:cxnLst/>
              <a:rect l="l" t="t" r="r" b="b"/>
              <a:pathLst>
                <a:path w="3301" h="3892" extrusionOk="0">
                  <a:moveTo>
                    <a:pt x="2164" y="1"/>
                  </a:moveTo>
                  <a:cubicBezTo>
                    <a:pt x="2076" y="1"/>
                    <a:pt x="2004" y="47"/>
                    <a:pt x="1968" y="191"/>
                  </a:cubicBezTo>
                  <a:cubicBezTo>
                    <a:pt x="1714" y="381"/>
                    <a:pt x="1545" y="677"/>
                    <a:pt x="1545" y="994"/>
                  </a:cubicBezTo>
                  <a:cubicBezTo>
                    <a:pt x="1376" y="1925"/>
                    <a:pt x="1" y="2411"/>
                    <a:pt x="530" y="3469"/>
                  </a:cubicBezTo>
                  <a:cubicBezTo>
                    <a:pt x="675" y="3736"/>
                    <a:pt x="995" y="3891"/>
                    <a:pt x="1306" y="3891"/>
                  </a:cubicBezTo>
                  <a:cubicBezTo>
                    <a:pt x="1536" y="3891"/>
                    <a:pt x="1760" y="3806"/>
                    <a:pt x="1904" y="3617"/>
                  </a:cubicBezTo>
                  <a:cubicBezTo>
                    <a:pt x="2179" y="2432"/>
                    <a:pt x="3300" y="1502"/>
                    <a:pt x="3258" y="233"/>
                  </a:cubicBezTo>
                  <a:lnTo>
                    <a:pt x="2708" y="148"/>
                  </a:lnTo>
                  <a:cubicBezTo>
                    <a:pt x="2698" y="150"/>
                    <a:pt x="2687" y="151"/>
                    <a:pt x="2676" y="151"/>
                  </a:cubicBezTo>
                  <a:cubicBezTo>
                    <a:pt x="2534" y="151"/>
                    <a:pt x="2323" y="1"/>
                    <a:pt x="2164"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73" name="Google Shape;6973;p38"/>
            <p:cNvSpPr/>
            <p:nvPr/>
          </p:nvSpPr>
          <p:spPr>
            <a:xfrm>
              <a:off x="-1209225" y="4031875"/>
              <a:ext cx="103650" cy="71425"/>
            </a:xfrm>
            <a:custGeom>
              <a:avLst/>
              <a:gdLst/>
              <a:ahLst/>
              <a:cxnLst/>
              <a:rect l="l" t="t" r="r" b="b"/>
              <a:pathLst>
                <a:path w="4146" h="2857" extrusionOk="0">
                  <a:moveTo>
                    <a:pt x="3786" y="1"/>
                  </a:moveTo>
                  <a:cubicBezTo>
                    <a:pt x="3046" y="85"/>
                    <a:pt x="2305" y="64"/>
                    <a:pt x="1586" y="128"/>
                  </a:cubicBezTo>
                  <a:lnTo>
                    <a:pt x="1015" y="593"/>
                  </a:lnTo>
                  <a:cubicBezTo>
                    <a:pt x="931" y="678"/>
                    <a:pt x="888" y="762"/>
                    <a:pt x="867" y="889"/>
                  </a:cubicBezTo>
                  <a:cubicBezTo>
                    <a:pt x="867" y="1460"/>
                    <a:pt x="0" y="1756"/>
                    <a:pt x="254" y="2412"/>
                  </a:cubicBezTo>
                  <a:cubicBezTo>
                    <a:pt x="536" y="2704"/>
                    <a:pt x="899" y="2857"/>
                    <a:pt x="1245" y="2857"/>
                  </a:cubicBezTo>
                  <a:cubicBezTo>
                    <a:pt x="1652" y="2857"/>
                    <a:pt x="2036" y="2646"/>
                    <a:pt x="2242" y="2200"/>
                  </a:cubicBezTo>
                  <a:cubicBezTo>
                    <a:pt x="2305" y="2031"/>
                    <a:pt x="2263" y="1862"/>
                    <a:pt x="2157" y="1756"/>
                  </a:cubicBezTo>
                  <a:cubicBezTo>
                    <a:pt x="2106" y="1735"/>
                    <a:pt x="2059" y="1725"/>
                    <a:pt x="2015" y="1725"/>
                  </a:cubicBezTo>
                  <a:cubicBezTo>
                    <a:pt x="1762" y="1725"/>
                    <a:pt x="1611" y="2027"/>
                    <a:pt x="1362" y="2027"/>
                  </a:cubicBezTo>
                  <a:cubicBezTo>
                    <a:pt x="1314" y="2027"/>
                    <a:pt x="1262" y="2016"/>
                    <a:pt x="1206" y="1989"/>
                  </a:cubicBezTo>
                  <a:cubicBezTo>
                    <a:pt x="1461" y="1559"/>
                    <a:pt x="1576" y="1366"/>
                    <a:pt x="1705" y="1366"/>
                  </a:cubicBezTo>
                  <a:cubicBezTo>
                    <a:pt x="1811" y="1366"/>
                    <a:pt x="1926" y="1497"/>
                    <a:pt x="2136" y="1735"/>
                  </a:cubicBezTo>
                  <a:cubicBezTo>
                    <a:pt x="2338" y="1823"/>
                    <a:pt x="2499" y="1859"/>
                    <a:pt x="2631" y="1859"/>
                  </a:cubicBezTo>
                  <a:cubicBezTo>
                    <a:pt x="3230" y="1859"/>
                    <a:pt x="3210" y="1093"/>
                    <a:pt x="3574" y="868"/>
                  </a:cubicBezTo>
                  <a:lnTo>
                    <a:pt x="3574" y="868"/>
                  </a:lnTo>
                  <a:cubicBezTo>
                    <a:pt x="3426" y="1079"/>
                    <a:pt x="3320" y="1291"/>
                    <a:pt x="3765" y="1418"/>
                  </a:cubicBezTo>
                  <a:cubicBezTo>
                    <a:pt x="3765" y="953"/>
                    <a:pt x="4145" y="487"/>
                    <a:pt x="3786"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74" name="Google Shape;6974;p38"/>
            <p:cNvSpPr/>
            <p:nvPr/>
          </p:nvSpPr>
          <p:spPr>
            <a:xfrm>
              <a:off x="-2402600" y="4013900"/>
              <a:ext cx="103125" cy="108950"/>
            </a:xfrm>
            <a:custGeom>
              <a:avLst/>
              <a:gdLst/>
              <a:ahLst/>
              <a:cxnLst/>
              <a:rect l="l" t="t" r="r" b="b"/>
              <a:pathLst>
                <a:path w="4125" h="4358" extrusionOk="0">
                  <a:moveTo>
                    <a:pt x="3258" y="1"/>
                  </a:moveTo>
                  <a:cubicBezTo>
                    <a:pt x="1883" y="720"/>
                    <a:pt x="826" y="1925"/>
                    <a:pt x="276" y="3385"/>
                  </a:cubicBezTo>
                  <a:cubicBezTo>
                    <a:pt x="635" y="3638"/>
                    <a:pt x="1" y="4188"/>
                    <a:pt x="656" y="4358"/>
                  </a:cubicBezTo>
                  <a:cubicBezTo>
                    <a:pt x="720" y="4315"/>
                    <a:pt x="741" y="4231"/>
                    <a:pt x="656" y="4188"/>
                  </a:cubicBezTo>
                  <a:cubicBezTo>
                    <a:pt x="635" y="2285"/>
                    <a:pt x="4125" y="1206"/>
                    <a:pt x="3258"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75" name="Google Shape;6975;p38"/>
            <p:cNvSpPr/>
            <p:nvPr/>
          </p:nvSpPr>
          <p:spPr>
            <a:xfrm>
              <a:off x="-2066325" y="3800825"/>
              <a:ext cx="83575" cy="106975"/>
            </a:xfrm>
            <a:custGeom>
              <a:avLst/>
              <a:gdLst/>
              <a:ahLst/>
              <a:cxnLst/>
              <a:rect l="l" t="t" r="r" b="b"/>
              <a:pathLst>
                <a:path w="3343" h="4279" extrusionOk="0">
                  <a:moveTo>
                    <a:pt x="1333" y="1"/>
                  </a:moveTo>
                  <a:lnTo>
                    <a:pt x="1333" y="22"/>
                  </a:lnTo>
                  <a:cubicBezTo>
                    <a:pt x="678" y="1333"/>
                    <a:pt x="1" y="2856"/>
                    <a:pt x="995" y="4188"/>
                  </a:cubicBezTo>
                  <a:cubicBezTo>
                    <a:pt x="1021" y="4179"/>
                    <a:pt x="1044" y="4174"/>
                    <a:pt x="1064" y="4174"/>
                  </a:cubicBezTo>
                  <a:cubicBezTo>
                    <a:pt x="1093" y="4174"/>
                    <a:pt x="1118" y="4185"/>
                    <a:pt x="1143" y="4209"/>
                  </a:cubicBezTo>
                  <a:cubicBezTo>
                    <a:pt x="1255" y="4257"/>
                    <a:pt x="1355" y="4278"/>
                    <a:pt x="1445" y="4278"/>
                  </a:cubicBezTo>
                  <a:cubicBezTo>
                    <a:pt x="2033" y="4278"/>
                    <a:pt x="2193" y="3371"/>
                    <a:pt x="2560" y="3004"/>
                  </a:cubicBezTo>
                  <a:cubicBezTo>
                    <a:pt x="2814" y="2581"/>
                    <a:pt x="3342" y="2200"/>
                    <a:pt x="3152" y="1650"/>
                  </a:cubicBezTo>
                  <a:cubicBezTo>
                    <a:pt x="2964" y="1253"/>
                    <a:pt x="3272" y="339"/>
                    <a:pt x="2645" y="339"/>
                  </a:cubicBezTo>
                  <a:cubicBezTo>
                    <a:pt x="2638" y="339"/>
                    <a:pt x="2631" y="339"/>
                    <a:pt x="2623" y="339"/>
                  </a:cubicBezTo>
                  <a:cubicBezTo>
                    <a:pt x="1777" y="1016"/>
                    <a:pt x="2285" y="2116"/>
                    <a:pt x="1629" y="2940"/>
                  </a:cubicBezTo>
                  <a:cubicBezTo>
                    <a:pt x="678" y="2010"/>
                    <a:pt x="3258" y="318"/>
                    <a:pt x="1333"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76" name="Google Shape;6976;p38"/>
            <p:cNvSpPr/>
            <p:nvPr/>
          </p:nvSpPr>
          <p:spPr>
            <a:xfrm>
              <a:off x="-2386200" y="4013900"/>
              <a:ext cx="131150" cy="123250"/>
            </a:xfrm>
            <a:custGeom>
              <a:avLst/>
              <a:gdLst/>
              <a:ahLst/>
              <a:cxnLst/>
              <a:rect l="l" t="t" r="r" b="b"/>
              <a:pathLst>
                <a:path w="5246" h="4930" extrusionOk="0">
                  <a:moveTo>
                    <a:pt x="4273" y="1"/>
                  </a:moveTo>
                  <a:cubicBezTo>
                    <a:pt x="4251" y="974"/>
                    <a:pt x="3702" y="1672"/>
                    <a:pt x="2708" y="2116"/>
                  </a:cubicBezTo>
                  <a:cubicBezTo>
                    <a:pt x="2517" y="2200"/>
                    <a:pt x="2390" y="2306"/>
                    <a:pt x="2433" y="2475"/>
                  </a:cubicBezTo>
                  <a:cubicBezTo>
                    <a:pt x="2644" y="3448"/>
                    <a:pt x="1142" y="3533"/>
                    <a:pt x="1079" y="4400"/>
                  </a:cubicBezTo>
                  <a:cubicBezTo>
                    <a:pt x="1079" y="4474"/>
                    <a:pt x="957" y="4521"/>
                    <a:pt x="809" y="4521"/>
                  </a:cubicBezTo>
                  <a:cubicBezTo>
                    <a:pt x="661" y="4521"/>
                    <a:pt x="487" y="4474"/>
                    <a:pt x="381" y="4358"/>
                  </a:cubicBezTo>
                  <a:cubicBezTo>
                    <a:pt x="430" y="4210"/>
                    <a:pt x="343" y="4184"/>
                    <a:pt x="233" y="4184"/>
                  </a:cubicBezTo>
                  <a:cubicBezTo>
                    <a:pt x="173" y="4184"/>
                    <a:pt x="107" y="4191"/>
                    <a:pt x="51" y="4191"/>
                  </a:cubicBezTo>
                  <a:cubicBezTo>
                    <a:pt x="33" y="4191"/>
                    <a:pt x="16" y="4191"/>
                    <a:pt x="0" y="4188"/>
                  </a:cubicBezTo>
                  <a:lnTo>
                    <a:pt x="0" y="4358"/>
                  </a:lnTo>
                  <a:cubicBezTo>
                    <a:pt x="211" y="4625"/>
                    <a:pt x="478" y="4929"/>
                    <a:pt x="770" y="4929"/>
                  </a:cubicBezTo>
                  <a:cubicBezTo>
                    <a:pt x="918" y="4929"/>
                    <a:pt x="1071" y="4852"/>
                    <a:pt x="1227" y="4654"/>
                  </a:cubicBezTo>
                  <a:cubicBezTo>
                    <a:pt x="1713" y="4061"/>
                    <a:pt x="2433" y="3638"/>
                    <a:pt x="2771" y="2983"/>
                  </a:cubicBezTo>
                  <a:cubicBezTo>
                    <a:pt x="3157" y="2175"/>
                    <a:pt x="3471" y="1892"/>
                    <a:pt x="4244" y="1892"/>
                  </a:cubicBezTo>
                  <a:cubicBezTo>
                    <a:pt x="4402" y="1892"/>
                    <a:pt x="4579" y="1904"/>
                    <a:pt x="4780" y="1925"/>
                  </a:cubicBezTo>
                  <a:cubicBezTo>
                    <a:pt x="5245" y="1164"/>
                    <a:pt x="4865" y="551"/>
                    <a:pt x="4273"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77" name="Google Shape;6977;p38"/>
            <p:cNvSpPr/>
            <p:nvPr/>
          </p:nvSpPr>
          <p:spPr>
            <a:xfrm>
              <a:off x="-1054850" y="3608375"/>
              <a:ext cx="98375" cy="83775"/>
            </a:xfrm>
            <a:custGeom>
              <a:avLst/>
              <a:gdLst/>
              <a:ahLst/>
              <a:cxnLst/>
              <a:rect l="l" t="t" r="r" b="b"/>
              <a:pathLst>
                <a:path w="3935" h="3351" extrusionOk="0">
                  <a:moveTo>
                    <a:pt x="3286" y="0"/>
                  </a:moveTo>
                  <a:cubicBezTo>
                    <a:pt x="3065" y="0"/>
                    <a:pt x="2878" y="122"/>
                    <a:pt x="2814" y="360"/>
                  </a:cubicBezTo>
                  <a:cubicBezTo>
                    <a:pt x="2602" y="1121"/>
                    <a:pt x="1820" y="1460"/>
                    <a:pt x="1545" y="2115"/>
                  </a:cubicBezTo>
                  <a:cubicBezTo>
                    <a:pt x="1312" y="2284"/>
                    <a:pt x="1058" y="2454"/>
                    <a:pt x="804" y="2581"/>
                  </a:cubicBezTo>
                  <a:cubicBezTo>
                    <a:pt x="402" y="2729"/>
                    <a:pt x="1" y="2855"/>
                    <a:pt x="64" y="3342"/>
                  </a:cubicBezTo>
                  <a:cubicBezTo>
                    <a:pt x="126" y="3347"/>
                    <a:pt x="187" y="3350"/>
                    <a:pt x="248" y="3350"/>
                  </a:cubicBezTo>
                  <a:cubicBezTo>
                    <a:pt x="1839" y="3350"/>
                    <a:pt x="3181" y="1540"/>
                    <a:pt x="3934" y="339"/>
                  </a:cubicBezTo>
                  <a:cubicBezTo>
                    <a:pt x="3738" y="111"/>
                    <a:pt x="3496" y="0"/>
                    <a:pt x="3286"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78" name="Google Shape;6978;p38"/>
            <p:cNvSpPr/>
            <p:nvPr/>
          </p:nvSpPr>
          <p:spPr>
            <a:xfrm>
              <a:off x="-2025025" y="3796425"/>
              <a:ext cx="88800" cy="110275"/>
            </a:xfrm>
            <a:custGeom>
              <a:avLst/>
              <a:gdLst/>
              <a:ahLst/>
              <a:cxnLst/>
              <a:rect l="l" t="t" r="r" b="b"/>
              <a:pathLst>
                <a:path w="3552" h="4411" extrusionOk="0">
                  <a:moveTo>
                    <a:pt x="889" y="1"/>
                  </a:moveTo>
                  <a:cubicBezTo>
                    <a:pt x="649" y="1"/>
                    <a:pt x="619" y="221"/>
                    <a:pt x="1162" y="663"/>
                  </a:cubicBezTo>
                  <a:cubicBezTo>
                    <a:pt x="1373" y="832"/>
                    <a:pt x="1310" y="1001"/>
                    <a:pt x="1141" y="1150"/>
                  </a:cubicBezTo>
                  <a:cubicBezTo>
                    <a:pt x="992" y="1678"/>
                    <a:pt x="1881" y="2186"/>
                    <a:pt x="1141" y="2588"/>
                  </a:cubicBezTo>
                  <a:cubicBezTo>
                    <a:pt x="770" y="2670"/>
                    <a:pt x="1" y="4411"/>
                    <a:pt x="696" y="4411"/>
                  </a:cubicBezTo>
                  <a:cubicBezTo>
                    <a:pt x="716" y="4411"/>
                    <a:pt x="737" y="4409"/>
                    <a:pt x="760" y="4406"/>
                  </a:cubicBezTo>
                  <a:cubicBezTo>
                    <a:pt x="3552" y="1477"/>
                    <a:pt x="1512" y="1"/>
                    <a:pt x="889"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79" name="Google Shape;6979;p38"/>
            <p:cNvSpPr/>
            <p:nvPr/>
          </p:nvSpPr>
          <p:spPr>
            <a:xfrm>
              <a:off x="-2743625" y="4091025"/>
              <a:ext cx="81975" cy="78875"/>
            </a:xfrm>
            <a:custGeom>
              <a:avLst/>
              <a:gdLst/>
              <a:ahLst/>
              <a:cxnLst/>
              <a:rect l="l" t="t" r="r" b="b"/>
              <a:pathLst>
                <a:path w="3279" h="3155" extrusionOk="0">
                  <a:moveTo>
                    <a:pt x="2655" y="0"/>
                  </a:moveTo>
                  <a:cubicBezTo>
                    <a:pt x="2457" y="0"/>
                    <a:pt x="2305" y="192"/>
                    <a:pt x="1967" y="638"/>
                  </a:cubicBezTo>
                  <a:cubicBezTo>
                    <a:pt x="1269" y="1463"/>
                    <a:pt x="127" y="2034"/>
                    <a:pt x="0" y="3155"/>
                  </a:cubicBezTo>
                  <a:cubicBezTo>
                    <a:pt x="1756" y="2943"/>
                    <a:pt x="2411" y="2119"/>
                    <a:pt x="3279" y="300"/>
                  </a:cubicBezTo>
                  <a:cubicBezTo>
                    <a:pt x="2979" y="109"/>
                    <a:pt x="2804" y="0"/>
                    <a:pt x="2655"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80" name="Google Shape;6980;p38"/>
            <p:cNvSpPr/>
            <p:nvPr/>
          </p:nvSpPr>
          <p:spPr>
            <a:xfrm>
              <a:off x="-1964275" y="3977375"/>
              <a:ext cx="102600" cy="85350"/>
            </a:xfrm>
            <a:custGeom>
              <a:avLst/>
              <a:gdLst/>
              <a:ahLst/>
              <a:cxnLst/>
              <a:rect l="l" t="t" r="r" b="b"/>
              <a:pathLst>
                <a:path w="4104" h="3414" extrusionOk="0">
                  <a:moveTo>
                    <a:pt x="3439" y="0"/>
                  </a:moveTo>
                  <a:cubicBezTo>
                    <a:pt x="3010" y="0"/>
                    <a:pt x="3012" y="466"/>
                    <a:pt x="2814" y="700"/>
                  </a:cubicBezTo>
                  <a:cubicBezTo>
                    <a:pt x="2665" y="1145"/>
                    <a:pt x="1946" y="1335"/>
                    <a:pt x="1925" y="1758"/>
                  </a:cubicBezTo>
                  <a:cubicBezTo>
                    <a:pt x="1862" y="2836"/>
                    <a:pt x="635" y="2562"/>
                    <a:pt x="1" y="3090"/>
                  </a:cubicBezTo>
                  <a:cubicBezTo>
                    <a:pt x="278" y="3316"/>
                    <a:pt x="585" y="3413"/>
                    <a:pt x="902" y="3413"/>
                  </a:cubicBezTo>
                  <a:cubicBezTo>
                    <a:pt x="2401" y="3413"/>
                    <a:pt x="4103" y="1232"/>
                    <a:pt x="3702" y="45"/>
                  </a:cubicBezTo>
                  <a:cubicBezTo>
                    <a:pt x="3599" y="14"/>
                    <a:pt x="3513" y="0"/>
                    <a:pt x="3439"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81" name="Google Shape;6981;p38"/>
            <p:cNvSpPr/>
            <p:nvPr/>
          </p:nvSpPr>
          <p:spPr>
            <a:xfrm>
              <a:off x="-2311650" y="3692450"/>
              <a:ext cx="94325" cy="88925"/>
            </a:xfrm>
            <a:custGeom>
              <a:avLst/>
              <a:gdLst/>
              <a:ahLst/>
              <a:cxnLst/>
              <a:rect l="l" t="t" r="r" b="b"/>
              <a:pathLst>
                <a:path w="3773" h="3557" extrusionOk="0">
                  <a:moveTo>
                    <a:pt x="3321" y="0"/>
                  </a:moveTo>
                  <a:lnTo>
                    <a:pt x="3321" y="0"/>
                  </a:lnTo>
                  <a:cubicBezTo>
                    <a:pt x="1354" y="550"/>
                    <a:pt x="3109" y="2411"/>
                    <a:pt x="910" y="2749"/>
                  </a:cubicBezTo>
                  <a:cubicBezTo>
                    <a:pt x="635" y="2961"/>
                    <a:pt x="43" y="2686"/>
                    <a:pt x="0" y="3215"/>
                  </a:cubicBezTo>
                  <a:cubicBezTo>
                    <a:pt x="318" y="3453"/>
                    <a:pt x="646" y="3557"/>
                    <a:pt x="967" y="3557"/>
                  </a:cubicBezTo>
                  <a:cubicBezTo>
                    <a:pt x="2441" y="3557"/>
                    <a:pt x="3772" y="1372"/>
                    <a:pt x="3321"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82" name="Google Shape;6982;p38"/>
            <p:cNvSpPr/>
            <p:nvPr/>
          </p:nvSpPr>
          <p:spPr>
            <a:xfrm>
              <a:off x="-1678225" y="3763825"/>
              <a:ext cx="87800" cy="86200"/>
            </a:xfrm>
            <a:custGeom>
              <a:avLst/>
              <a:gdLst/>
              <a:ahLst/>
              <a:cxnLst/>
              <a:rect l="l" t="t" r="r" b="b"/>
              <a:pathLst>
                <a:path w="3512" h="3448" extrusionOk="0">
                  <a:moveTo>
                    <a:pt x="2538" y="0"/>
                  </a:moveTo>
                  <a:lnTo>
                    <a:pt x="2538" y="0"/>
                  </a:lnTo>
                  <a:cubicBezTo>
                    <a:pt x="2010" y="360"/>
                    <a:pt x="1777" y="1037"/>
                    <a:pt x="1016" y="1163"/>
                  </a:cubicBezTo>
                  <a:cubicBezTo>
                    <a:pt x="614" y="1375"/>
                    <a:pt x="550" y="1819"/>
                    <a:pt x="275" y="2136"/>
                  </a:cubicBezTo>
                  <a:cubicBezTo>
                    <a:pt x="0" y="2454"/>
                    <a:pt x="297" y="3448"/>
                    <a:pt x="783" y="3448"/>
                  </a:cubicBezTo>
                  <a:cubicBezTo>
                    <a:pt x="1756" y="3384"/>
                    <a:pt x="3088" y="3363"/>
                    <a:pt x="2708" y="2157"/>
                  </a:cubicBezTo>
                  <a:lnTo>
                    <a:pt x="2581" y="2115"/>
                  </a:lnTo>
                  <a:cubicBezTo>
                    <a:pt x="2242" y="2263"/>
                    <a:pt x="2306" y="2644"/>
                    <a:pt x="2010" y="2792"/>
                  </a:cubicBezTo>
                  <a:cubicBezTo>
                    <a:pt x="1919" y="2832"/>
                    <a:pt x="1780" y="2858"/>
                    <a:pt x="1669" y="2858"/>
                  </a:cubicBezTo>
                  <a:cubicBezTo>
                    <a:pt x="1547" y="2858"/>
                    <a:pt x="1458" y="2827"/>
                    <a:pt x="1502" y="2750"/>
                  </a:cubicBezTo>
                  <a:cubicBezTo>
                    <a:pt x="1735" y="2390"/>
                    <a:pt x="1291" y="1798"/>
                    <a:pt x="2010" y="1629"/>
                  </a:cubicBezTo>
                  <a:cubicBezTo>
                    <a:pt x="2581" y="1396"/>
                    <a:pt x="3511" y="296"/>
                    <a:pt x="2538"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83" name="Google Shape;6983;p38"/>
            <p:cNvSpPr/>
            <p:nvPr/>
          </p:nvSpPr>
          <p:spPr>
            <a:xfrm>
              <a:off x="-2786250" y="4057250"/>
              <a:ext cx="89275" cy="103275"/>
            </a:xfrm>
            <a:custGeom>
              <a:avLst/>
              <a:gdLst/>
              <a:ahLst/>
              <a:cxnLst/>
              <a:rect l="l" t="t" r="r" b="b"/>
              <a:pathLst>
                <a:path w="3571" h="4131" extrusionOk="0">
                  <a:moveTo>
                    <a:pt x="3320" y="1"/>
                  </a:moveTo>
                  <a:cubicBezTo>
                    <a:pt x="3281" y="1"/>
                    <a:pt x="3236" y="14"/>
                    <a:pt x="3186" y="43"/>
                  </a:cubicBezTo>
                  <a:cubicBezTo>
                    <a:pt x="1875" y="297"/>
                    <a:pt x="902" y="1799"/>
                    <a:pt x="500" y="2941"/>
                  </a:cubicBezTo>
                  <a:cubicBezTo>
                    <a:pt x="0" y="3367"/>
                    <a:pt x="808" y="4130"/>
                    <a:pt x="1326" y="4130"/>
                  </a:cubicBezTo>
                  <a:cubicBezTo>
                    <a:pt x="1553" y="4130"/>
                    <a:pt x="1725" y="3983"/>
                    <a:pt x="1705" y="3596"/>
                  </a:cubicBezTo>
                  <a:cubicBezTo>
                    <a:pt x="1748" y="3195"/>
                    <a:pt x="1134" y="2793"/>
                    <a:pt x="1473" y="2454"/>
                  </a:cubicBezTo>
                  <a:cubicBezTo>
                    <a:pt x="2107" y="1862"/>
                    <a:pt x="2424" y="1016"/>
                    <a:pt x="3334" y="614"/>
                  </a:cubicBezTo>
                  <a:cubicBezTo>
                    <a:pt x="3570" y="487"/>
                    <a:pt x="3557" y="1"/>
                    <a:pt x="3320"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84" name="Google Shape;6984;p38"/>
            <p:cNvSpPr/>
            <p:nvPr/>
          </p:nvSpPr>
          <p:spPr>
            <a:xfrm>
              <a:off x="-1699900" y="4050150"/>
              <a:ext cx="94675" cy="82875"/>
            </a:xfrm>
            <a:custGeom>
              <a:avLst/>
              <a:gdLst/>
              <a:ahLst/>
              <a:cxnLst/>
              <a:rect l="l" t="t" r="r" b="b"/>
              <a:pathLst>
                <a:path w="3787" h="3315" extrusionOk="0">
                  <a:moveTo>
                    <a:pt x="2841" y="0"/>
                  </a:moveTo>
                  <a:cubicBezTo>
                    <a:pt x="2127" y="0"/>
                    <a:pt x="1428" y="2279"/>
                    <a:pt x="952" y="2590"/>
                  </a:cubicBezTo>
                  <a:cubicBezTo>
                    <a:pt x="719" y="2759"/>
                    <a:pt x="0" y="2611"/>
                    <a:pt x="402" y="3225"/>
                  </a:cubicBezTo>
                  <a:cubicBezTo>
                    <a:pt x="528" y="3288"/>
                    <a:pt x="645" y="3315"/>
                    <a:pt x="756" y="3315"/>
                  </a:cubicBezTo>
                  <a:cubicBezTo>
                    <a:pt x="1391" y="3315"/>
                    <a:pt x="1814" y="2413"/>
                    <a:pt x="2390" y="2125"/>
                  </a:cubicBezTo>
                  <a:cubicBezTo>
                    <a:pt x="2919" y="1596"/>
                    <a:pt x="3786" y="1089"/>
                    <a:pt x="3173" y="179"/>
                  </a:cubicBezTo>
                  <a:cubicBezTo>
                    <a:pt x="3062" y="55"/>
                    <a:pt x="2952" y="0"/>
                    <a:pt x="2841"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85" name="Google Shape;6985;p38"/>
            <p:cNvSpPr/>
            <p:nvPr/>
          </p:nvSpPr>
          <p:spPr>
            <a:xfrm>
              <a:off x="-2789625" y="3788150"/>
              <a:ext cx="65050" cy="96625"/>
            </a:xfrm>
            <a:custGeom>
              <a:avLst/>
              <a:gdLst/>
              <a:ahLst/>
              <a:cxnLst/>
              <a:rect l="l" t="t" r="r" b="b"/>
              <a:pathLst>
                <a:path w="2602" h="3865" extrusionOk="0">
                  <a:moveTo>
                    <a:pt x="1840" y="0"/>
                  </a:moveTo>
                  <a:lnTo>
                    <a:pt x="1840" y="0"/>
                  </a:lnTo>
                  <a:cubicBezTo>
                    <a:pt x="1312" y="1481"/>
                    <a:pt x="1502" y="2813"/>
                    <a:pt x="0" y="3849"/>
                  </a:cubicBezTo>
                  <a:cubicBezTo>
                    <a:pt x="99" y="3859"/>
                    <a:pt x="189" y="3864"/>
                    <a:pt x="273" y="3864"/>
                  </a:cubicBezTo>
                  <a:cubicBezTo>
                    <a:pt x="1228" y="3864"/>
                    <a:pt x="1253" y="3226"/>
                    <a:pt x="1798" y="2623"/>
                  </a:cubicBezTo>
                  <a:cubicBezTo>
                    <a:pt x="2602" y="2073"/>
                    <a:pt x="2559" y="719"/>
                    <a:pt x="1840"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86" name="Google Shape;6986;p38"/>
            <p:cNvSpPr/>
            <p:nvPr/>
          </p:nvSpPr>
          <p:spPr>
            <a:xfrm>
              <a:off x="-1955800" y="3959800"/>
              <a:ext cx="84075" cy="62725"/>
            </a:xfrm>
            <a:custGeom>
              <a:avLst/>
              <a:gdLst/>
              <a:ahLst/>
              <a:cxnLst/>
              <a:rect l="l" t="t" r="r" b="b"/>
              <a:pathLst>
                <a:path w="3363" h="2509" extrusionOk="0">
                  <a:moveTo>
                    <a:pt x="2039" y="1"/>
                  </a:moveTo>
                  <a:cubicBezTo>
                    <a:pt x="1810" y="1"/>
                    <a:pt x="1590" y="17"/>
                    <a:pt x="1417" y="29"/>
                  </a:cubicBezTo>
                  <a:cubicBezTo>
                    <a:pt x="1840" y="1361"/>
                    <a:pt x="0" y="1425"/>
                    <a:pt x="402" y="2228"/>
                  </a:cubicBezTo>
                  <a:cubicBezTo>
                    <a:pt x="582" y="2430"/>
                    <a:pt x="773" y="2509"/>
                    <a:pt x="968" y="2509"/>
                  </a:cubicBezTo>
                  <a:cubicBezTo>
                    <a:pt x="1551" y="2509"/>
                    <a:pt x="2173" y="1800"/>
                    <a:pt x="2665" y="1530"/>
                  </a:cubicBezTo>
                  <a:cubicBezTo>
                    <a:pt x="2897" y="1277"/>
                    <a:pt x="2771" y="748"/>
                    <a:pt x="3363" y="748"/>
                  </a:cubicBezTo>
                  <a:cubicBezTo>
                    <a:pt x="3332" y="117"/>
                    <a:pt x="2652" y="1"/>
                    <a:pt x="2039"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87" name="Google Shape;6987;p38"/>
            <p:cNvSpPr/>
            <p:nvPr/>
          </p:nvSpPr>
          <p:spPr>
            <a:xfrm>
              <a:off x="-2043050" y="3795025"/>
              <a:ext cx="43900" cy="86200"/>
            </a:xfrm>
            <a:custGeom>
              <a:avLst/>
              <a:gdLst/>
              <a:ahLst/>
              <a:cxnLst/>
              <a:rect l="l" t="t" r="r" b="b"/>
              <a:pathLst>
                <a:path w="1756" h="3448" extrusionOk="0">
                  <a:moveTo>
                    <a:pt x="741" y="0"/>
                  </a:moveTo>
                  <a:cubicBezTo>
                    <a:pt x="587" y="0"/>
                    <a:pt x="455" y="42"/>
                    <a:pt x="402" y="233"/>
                  </a:cubicBezTo>
                  <a:cubicBezTo>
                    <a:pt x="1756" y="867"/>
                    <a:pt x="0" y="1840"/>
                    <a:pt x="212" y="2771"/>
                  </a:cubicBezTo>
                  <a:cubicBezTo>
                    <a:pt x="233" y="3045"/>
                    <a:pt x="64" y="3426"/>
                    <a:pt x="593" y="3447"/>
                  </a:cubicBezTo>
                  <a:cubicBezTo>
                    <a:pt x="1692" y="3405"/>
                    <a:pt x="1142" y="1375"/>
                    <a:pt x="1692" y="571"/>
                  </a:cubicBezTo>
                  <a:cubicBezTo>
                    <a:pt x="1354" y="486"/>
                    <a:pt x="1523" y="106"/>
                    <a:pt x="1206" y="21"/>
                  </a:cubicBezTo>
                  <a:cubicBezTo>
                    <a:pt x="1178" y="25"/>
                    <a:pt x="1149" y="27"/>
                    <a:pt x="1119" y="27"/>
                  </a:cubicBezTo>
                  <a:cubicBezTo>
                    <a:pt x="999" y="27"/>
                    <a:pt x="863" y="0"/>
                    <a:pt x="741"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88" name="Google Shape;6988;p38"/>
            <p:cNvSpPr/>
            <p:nvPr/>
          </p:nvSpPr>
          <p:spPr>
            <a:xfrm>
              <a:off x="-1207125" y="3842325"/>
              <a:ext cx="99900" cy="81125"/>
            </a:xfrm>
            <a:custGeom>
              <a:avLst/>
              <a:gdLst/>
              <a:ahLst/>
              <a:cxnLst/>
              <a:rect l="l" t="t" r="r" b="b"/>
              <a:pathLst>
                <a:path w="3996" h="3245" extrusionOk="0">
                  <a:moveTo>
                    <a:pt x="3626" y="1"/>
                  </a:moveTo>
                  <a:cubicBezTo>
                    <a:pt x="3227" y="1"/>
                    <a:pt x="2608" y="447"/>
                    <a:pt x="2813" y="857"/>
                  </a:cubicBezTo>
                  <a:cubicBezTo>
                    <a:pt x="2708" y="1788"/>
                    <a:pt x="614" y="2253"/>
                    <a:pt x="1" y="3057"/>
                  </a:cubicBezTo>
                  <a:cubicBezTo>
                    <a:pt x="184" y="3187"/>
                    <a:pt x="386" y="3245"/>
                    <a:pt x="600" y="3245"/>
                  </a:cubicBezTo>
                  <a:cubicBezTo>
                    <a:pt x="1841" y="3245"/>
                    <a:pt x="3462" y="1307"/>
                    <a:pt x="3913" y="477"/>
                  </a:cubicBezTo>
                  <a:cubicBezTo>
                    <a:pt x="3995" y="133"/>
                    <a:pt x="3843" y="1"/>
                    <a:pt x="3626"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89" name="Google Shape;6989;p38"/>
            <p:cNvSpPr/>
            <p:nvPr/>
          </p:nvSpPr>
          <p:spPr>
            <a:xfrm>
              <a:off x="-1440825" y="3903950"/>
              <a:ext cx="90450" cy="87775"/>
            </a:xfrm>
            <a:custGeom>
              <a:avLst/>
              <a:gdLst/>
              <a:ahLst/>
              <a:cxnLst/>
              <a:rect l="l" t="t" r="r" b="b"/>
              <a:pathLst>
                <a:path w="3618" h="3511" extrusionOk="0">
                  <a:moveTo>
                    <a:pt x="3045" y="1"/>
                  </a:moveTo>
                  <a:cubicBezTo>
                    <a:pt x="2929" y="1"/>
                    <a:pt x="2820" y="50"/>
                    <a:pt x="2750" y="169"/>
                  </a:cubicBezTo>
                  <a:cubicBezTo>
                    <a:pt x="2390" y="740"/>
                    <a:pt x="3152" y="1607"/>
                    <a:pt x="2221" y="1755"/>
                  </a:cubicBezTo>
                  <a:cubicBezTo>
                    <a:pt x="1735" y="2178"/>
                    <a:pt x="1" y="2728"/>
                    <a:pt x="1016" y="3511"/>
                  </a:cubicBezTo>
                  <a:cubicBezTo>
                    <a:pt x="1798" y="2876"/>
                    <a:pt x="3575" y="2601"/>
                    <a:pt x="3427" y="1396"/>
                  </a:cubicBezTo>
                  <a:cubicBezTo>
                    <a:pt x="3617" y="1078"/>
                    <a:pt x="3427" y="740"/>
                    <a:pt x="3554" y="444"/>
                  </a:cubicBezTo>
                  <a:cubicBezTo>
                    <a:pt x="3540" y="203"/>
                    <a:pt x="3279" y="1"/>
                    <a:pt x="3045"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90" name="Google Shape;6990;p38"/>
            <p:cNvSpPr/>
            <p:nvPr/>
          </p:nvSpPr>
          <p:spPr>
            <a:xfrm>
              <a:off x="-2317450" y="3668875"/>
              <a:ext cx="96225" cy="98400"/>
            </a:xfrm>
            <a:custGeom>
              <a:avLst/>
              <a:gdLst/>
              <a:ahLst/>
              <a:cxnLst/>
              <a:rect l="l" t="t" r="r" b="b"/>
              <a:pathLst>
                <a:path w="3849" h="3936" extrusionOk="0">
                  <a:moveTo>
                    <a:pt x="1791" y="0"/>
                  </a:moveTo>
                  <a:cubicBezTo>
                    <a:pt x="1353" y="0"/>
                    <a:pt x="906" y="63"/>
                    <a:pt x="825" y="457"/>
                  </a:cubicBezTo>
                  <a:cubicBezTo>
                    <a:pt x="1163" y="1091"/>
                    <a:pt x="359" y="1683"/>
                    <a:pt x="867" y="2275"/>
                  </a:cubicBezTo>
                  <a:cubicBezTo>
                    <a:pt x="874" y="2276"/>
                    <a:pt x="881" y="2276"/>
                    <a:pt x="888" y="2276"/>
                  </a:cubicBezTo>
                  <a:cubicBezTo>
                    <a:pt x="1665" y="2276"/>
                    <a:pt x="1339" y="1130"/>
                    <a:pt x="2051" y="795"/>
                  </a:cubicBezTo>
                  <a:lnTo>
                    <a:pt x="2051" y="795"/>
                  </a:lnTo>
                  <a:cubicBezTo>
                    <a:pt x="2013" y="1637"/>
                    <a:pt x="1854" y="3241"/>
                    <a:pt x="805" y="3241"/>
                  </a:cubicBezTo>
                  <a:cubicBezTo>
                    <a:pt x="695" y="3241"/>
                    <a:pt x="575" y="3223"/>
                    <a:pt x="444" y="3185"/>
                  </a:cubicBezTo>
                  <a:lnTo>
                    <a:pt x="444" y="3185"/>
                  </a:lnTo>
                  <a:cubicBezTo>
                    <a:pt x="1" y="3642"/>
                    <a:pt x="446" y="3936"/>
                    <a:pt x="907" y="3936"/>
                  </a:cubicBezTo>
                  <a:cubicBezTo>
                    <a:pt x="1151" y="3936"/>
                    <a:pt x="1398" y="3854"/>
                    <a:pt x="1523" y="3671"/>
                  </a:cubicBezTo>
                  <a:cubicBezTo>
                    <a:pt x="2009" y="3523"/>
                    <a:pt x="2284" y="3121"/>
                    <a:pt x="2643" y="2868"/>
                  </a:cubicBezTo>
                  <a:lnTo>
                    <a:pt x="2643" y="2550"/>
                  </a:lnTo>
                  <a:cubicBezTo>
                    <a:pt x="1671" y="1958"/>
                    <a:pt x="3849" y="1556"/>
                    <a:pt x="2453" y="12"/>
                  </a:cubicBezTo>
                  <a:lnTo>
                    <a:pt x="2453" y="12"/>
                  </a:lnTo>
                  <a:cubicBezTo>
                    <a:pt x="2425" y="14"/>
                    <a:pt x="2395" y="14"/>
                    <a:pt x="2363" y="14"/>
                  </a:cubicBezTo>
                  <a:cubicBezTo>
                    <a:pt x="2200" y="14"/>
                    <a:pt x="1997" y="0"/>
                    <a:pt x="1791"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91" name="Google Shape;6991;p38"/>
            <p:cNvSpPr/>
            <p:nvPr/>
          </p:nvSpPr>
          <p:spPr>
            <a:xfrm>
              <a:off x="-2754200" y="4058850"/>
              <a:ext cx="89900" cy="74375"/>
            </a:xfrm>
            <a:custGeom>
              <a:avLst/>
              <a:gdLst/>
              <a:ahLst/>
              <a:cxnLst/>
              <a:rect l="l" t="t" r="r" b="b"/>
              <a:pathLst>
                <a:path w="3596" h="2975" extrusionOk="0">
                  <a:moveTo>
                    <a:pt x="2052" y="0"/>
                  </a:moveTo>
                  <a:lnTo>
                    <a:pt x="2052" y="0"/>
                  </a:lnTo>
                  <a:cubicBezTo>
                    <a:pt x="2094" y="170"/>
                    <a:pt x="2115" y="339"/>
                    <a:pt x="1904" y="445"/>
                  </a:cubicBezTo>
                  <a:cubicBezTo>
                    <a:pt x="1333" y="762"/>
                    <a:pt x="0" y="2496"/>
                    <a:pt x="698" y="2919"/>
                  </a:cubicBezTo>
                  <a:cubicBezTo>
                    <a:pt x="785" y="2957"/>
                    <a:pt x="864" y="2974"/>
                    <a:pt x="936" y="2974"/>
                  </a:cubicBezTo>
                  <a:cubicBezTo>
                    <a:pt x="1184" y="2974"/>
                    <a:pt x="1360" y="2782"/>
                    <a:pt x="1523" y="2602"/>
                  </a:cubicBezTo>
                  <a:cubicBezTo>
                    <a:pt x="1988" y="1671"/>
                    <a:pt x="2919" y="1164"/>
                    <a:pt x="3596" y="445"/>
                  </a:cubicBezTo>
                  <a:cubicBezTo>
                    <a:pt x="3543" y="127"/>
                    <a:pt x="3268" y="80"/>
                    <a:pt x="2951" y="80"/>
                  </a:cubicBezTo>
                  <a:cubicBezTo>
                    <a:pt x="2815" y="80"/>
                    <a:pt x="2671" y="89"/>
                    <a:pt x="2534" y="89"/>
                  </a:cubicBezTo>
                  <a:cubicBezTo>
                    <a:pt x="2351" y="89"/>
                    <a:pt x="2179" y="73"/>
                    <a:pt x="2052"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92" name="Google Shape;6992;p38"/>
            <p:cNvSpPr/>
            <p:nvPr/>
          </p:nvSpPr>
          <p:spPr>
            <a:xfrm>
              <a:off x="-1445700" y="3896300"/>
              <a:ext cx="88975" cy="104875"/>
            </a:xfrm>
            <a:custGeom>
              <a:avLst/>
              <a:gdLst/>
              <a:ahLst/>
              <a:cxnLst/>
              <a:rect l="l" t="t" r="r" b="b"/>
              <a:pathLst>
                <a:path w="3559" h="4195" extrusionOk="0">
                  <a:moveTo>
                    <a:pt x="2453" y="1"/>
                  </a:moveTo>
                  <a:cubicBezTo>
                    <a:pt x="2421" y="1"/>
                    <a:pt x="2387" y="4"/>
                    <a:pt x="2353" y="10"/>
                  </a:cubicBezTo>
                  <a:cubicBezTo>
                    <a:pt x="2036" y="263"/>
                    <a:pt x="1697" y="454"/>
                    <a:pt x="1316" y="581"/>
                  </a:cubicBezTo>
                  <a:cubicBezTo>
                    <a:pt x="1278" y="1166"/>
                    <a:pt x="1545" y="1268"/>
                    <a:pt x="1822" y="1268"/>
                  </a:cubicBezTo>
                  <a:cubicBezTo>
                    <a:pt x="1970" y="1268"/>
                    <a:pt x="2120" y="1239"/>
                    <a:pt x="2229" y="1239"/>
                  </a:cubicBezTo>
                  <a:cubicBezTo>
                    <a:pt x="2366" y="1239"/>
                    <a:pt x="2436" y="1285"/>
                    <a:pt x="2353" y="1490"/>
                  </a:cubicBezTo>
                  <a:cubicBezTo>
                    <a:pt x="1972" y="2273"/>
                    <a:pt x="724" y="2357"/>
                    <a:pt x="534" y="3288"/>
                  </a:cubicBezTo>
                  <a:cubicBezTo>
                    <a:pt x="1" y="3751"/>
                    <a:pt x="212" y="4195"/>
                    <a:pt x="588" y="4195"/>
                  </a:cubicBezTo>
                  <a:cubicBezTo>
                    <a:pt x="778" y="4195"/>
                    <a:pt x="1011" y="4080"/>
                    <a:pt x="1211" y="3795"/>
                  </a:cubicBezTo>
                  <a:cubicBezTo>
                    <a:pt x="640" y="2865"/>
                    <a:pt x="2120" y="2759"/>
                    <a:pt x="2501" y="2167"/>
                  </a:cubicBezTo>
                  <a:cubicBezTo>
                    <a:pt x="3558" y="1977"/>
                    <a:pt x="2459" y="771"/>
                    <a:pt x="3241" y="285"/>
                  </a:cubicBezTo>
                  <a:cubicBezTo>
                    <a:pt x="2954" y="246"/>
                    <a:pt x="2754" y="1"/>
                    <a:pt x="2453"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93" name="Google Shape;6993;p38"/>
            <p:cNvSpPr/>
            <p:nvPr/>
          </p:nvSpPr>
          <p:spPr>
            <a:xfrm>
              <a:off x="-2068950" y="3801350"/>
              <a:ext cx="38075" cy="101025"/>
            </a:xfrm>
            <a:custGeom>
              <a:avLst/>
              <a:gdLst/>
              <a:ahLst/>
              <a:cxnLst/>
              <a:rect l="l" t="t" r="r" b="b"/>
              <a:pathLst>
                <a:path w="1523" h="4041" extrusionOk="0">
                  <a:moveTo>
                    <a:pt x="1438" y="1"/>
                  </a:moveTo>
                  <a:cubicBezTo>
                    <a:pt x="317" y="466"/>
                    <a:pt x="571" y="1629"/>
                    <a:pt x="148" y="2496"/>
                  </a:cubicBezTo>
                  <a:cubicBezTo>
                    <a:pt x="381" y="3025"/>
                    <a:pt x="0" y="3829"/>
                    <a:pt x="1015" y="4040"/>
                  </a:cubicBezTo>
                  <a:cubicBezTo>
                    <a:pt x="1332" y="3998"/>
                    <a:pt x="1311" y="3892"/>
                    <a:pt x="1184" y="3660"/>
                  </a:cubicBezTo>
                  <a:cubicBezTo>
                    <a:pt x="190" y="2412"/>
                    <a:pt x="1523" y="1270"/>
                    <a:pt x="1438"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94" name="Google Shape;6994;p38"/>
            <p:cNvSpPr/>
            <p:nvPr/>
          </p:nvSpPr>
          <p:spPr>
            <a:xfrm>
              <a:off x="-1966375" y="3961950"/>
              <a:ext cx="61350" cy="83775"/>
            </a:xfrm>
            <a:custGeom>
              <a:avLst/>
              <a:gdLst/>
              <a:ahLst/>
              <a:cxnLst/>
              <a:rect l="l" t="t" r="r" b="b"/>
              <a:pathLst>
                <a:path w="2454" h="3351" extrusionOk="0">
                  <a:moveTo>
                    <a:pt x="1687" y="0"/>
                  </a:moveTo>
                  <a:cubicBezTo>
                    <a:pt x="1476" y="0"/>
                    <a:pt x="1240" y="400"/>
                    <a:pt x="1036" y="493"/>
                  </a:cubicBezTo>
                  <a:cubicBezTo>
                    <a:pt x="1142" y="1064"/>
                    <a:pt x="656" y="1381"/>
                    <a:pt x="317" y="1762"/>
                  </a:cubicBezTo>
                  <a:cubicBezTo>
                    <a:pt x="0" y="2290"/>
                    <a:pt x="402" y="2734"/>
                    <a:pt x="571" y="3179"/>
                  </a:cubicBezTo>
                  <a:cubicBezTo>
                    <a:pt x="615" y="3310"/>
                    <a:pt x="743" y="3351"/>
                    <a:pt x="892" y="3351"/>
                  </a:cubicBezTo>
                  <a:cubicBezTo>
                    <a:pt x="1032" y="3351"/>
                    <a:pt x="1189" y="3315"/>
                    <a:pt x="1311" y="3284"/>
                  </a:cubicBezTo>
                  <a:cubicBezTo>
                    <a:pt x="1967" y="3136"/>
                    <a:pt x="1565" y="2586"/>
                    <a:pt x="1777" y="2269"/>
                  </a:cubicBezTo>
                  <a:lnTo>
                    <a:pt x="1777" y="2269"/>
                  </a:lnTo>
                  <a:cubicBezTo>
                    <a:pt x="1701" y="2283"/>
                    <a:pt x="1629" y="2289"/>
                    <a:pt x="1560" y="2289"/>
                  </a:cubicBezTo>
                  <a:cubicBezTo>
                    <a:pt x="901" y="2289"/>
                    <a:pt x="610" y="1691"/>
                    <a:pt x="1396" y="1423"/>
                  </a:cubicBezTo>
                  <a:cubicBezTo>
                    <a:pt x="2453" y="1127"/>
                    <a:pt x="2136" y="598"/>
                    <a:pt x="1777" y="27"/>
                  </a:cubicBezTo>
                  <a:cubicBezTo>
                    <a:pt x="1747" y="9"/>
                    <a:pt x="1717" y="0"/>
                    <a:pt x="1687"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95" name="Google Shape;6995;p38"/>
            <p:cNvSpPr/>
            <p:nvPr/>
          </p:nvSpPr>
          <p:spPr>
            <a:xfrm>
              <a:off x="-2808675" y="3778450"/>
              <a:ext cx="49750" cy="85475"/>
            </a:xfrm>
            <a:custGeom>
              <a:avLst/>
              <a:gdLst/>
              <a:ahLst/>
              <a:cxnLst/>
              <a:rect l="l" t="t" r="r" b="b"/>
              <a:pathLst>
                <a:path w="1990" h="3419" extrusionOk="0">
                  <a:moveTo>
                    <a:pt x="1208" y="0"/>
                  </a:moveTo>
                  <a:cubicBezTo>
                    <a:pt x="771" y="0"/>
                    <a:pt x="203" y="848"/>
                    <a:pt x="170" y="1213"/>
                  </a:cubicBezTo>
                  <a:cubicBezTo>
                    <a:pt x="149" y="1572"/>
                    <a:pt x="86" y="1932"/>
                    <a:pt x="276" y="2270"/>
                  </a:cubicBezTo>
                  <a:cubicBezTo>
                    <a:pt x="377" y="2317"/>
                    <a:pt x="456" y="2337"/>
                    <a:pt x="519" y="2337"/>
                  </a:cubicBezTo>
                  <a:cubicBezTo>
                    <a:pt x="852" y="2337"/>
                    <a:pt x="738" y="1784"/>
                    <a:pt x="1058" y="1784"/>
                  </a:cubicBezTo>
                  <a:cubicBezTo>
                    <a:pt x="1376" y="3412"/>
                    <a:pt x="191" y="2440"/>
                    <a:pt x="1" y="3137"/>
                  </a:cubicBezTo>
                  <a:cubicBezTo>
                    <a:pt x="170" y="3351"/>
                    <a:pt x="359" y="3419"/>
                    <a:pt x="551" y="3419"/>
                  </a:cubicBezTo>
                  <a:cubicBezTo>
                    <a:pt x="816" y="3419"/>
                    <a:pt x="1089" y="3292"/>
                    <a:pt x="1333" y="3243"/>
                  </a:cubicBezTo>
                  <a:cubicBezTo>
                    <a:pt x="1989" y="3095"/>
                    <a:pt x="1672" y="1551"/>
                    <a:pt x="1460" y="1086"/>
                  </a:cubicBezTo>
                  <a:cubicBezTo>
                    <a:pt x="1249" y="832"/>
                    <a:pt x="1270" y="452"/>
                    <a:pt x="1524" y="219"/>
                  </a:cubicBezTo>
                  <a:cubicBezTo>
                    <a:pt x="1437" y="64"/>
                    <a:pt x="1327" y="0"/>
                    <a:pt x="1208"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96" name="Google Shape;6996;p38"/>
            <p:cNvSpPr/>
            <p:nvPr/>
          </p:nvSpPr>
          <p:spPr>
            <a:xfrm>
              <a:off x="-1088675" y="3593575"/>
              <a:ext cx="68750" cy="87825"/>
            </a:xfrm>
            <a:custGeom>
              <a:avLst/>
              <a:gdLst/>
              <a:ahLst/>
              <a:cxnLst/>
              <a:rect l="l" t="t" r="r" b="b"/>
              <a:pathLst>
                <a:path w="2750" h="3513" extrusionOk="0">
                  <a:moveTo>
                    <a:pt x="2580" y="0"/>
                  </a:moveTo>
                  <a:lnTo>
                    <a:pt x="2580" y="0"/>
                  </a:lnTo>
                  <a:cubicBezTo>
                    <a:pt x="1544" y="64"/>
                    <a:pt x="635" y="1481"/>
                    <a:pt x="317" y="2369"/>
                  </a:cubicBezTo>
                  <a:cubicBezTo>
                    <a:pt x="0" y="2813"/>
                    <a:pt x="317" y="3194"/>
                    <a:pt x="677" y="3490"/>
                  </a:cubicBezTo>
                  <a:cubicBezTo>
                    <a:pt x="793" y="3505"/>
                    <a:pt x="890" y="3512"/>
                    <a:pt x="969" y="3512"/>
                  </a:cubicBezTo>
                  <a:cubicBezTo>
                    <a:pt x="1875" y="3512"/>
                    <a:pt x="589" y="2577"/>
                    <a:pt x="1036" y="2052"/>
                  </a:cubicBezTo>
                  <a:cubicBezTo>
                    <a:pt x="1269" y="1819"/>
                    <a:pt x="1354" y="1502"/>
                    <a:pt x="1607" y="1248"/>
                  </a:cubicBezTo>
                  <a:cubicBezTo>
                    <a:pt x="2750" y="1100"/>
                    <a:pt x="2305" y="825"/>
                    <a:pt x="2580"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97" name="Google Shape;6997;p38"/>
            <p:cNvSpPr/>
            <p:nvPr/>
          </p:nvSpPr>
          <p:spPr>
            <a:xfrm>
              <a:off x="-1974075" y="3998050"/>
              <a:ext cx="84900" cy="53525"/>
            </a:xfrm>
            <a:custGeom>
              <a:avLst/>
              <a:gdLst/>
              <a:ahLst/>
              <a:cxnLst/>
              <a:rect l="l" t="t" r="r" b="b"/>
              <a:pathLst>
                <a:path w="3396" h="2141" extrusionOk="0">
                  <a:moveTo>
                    <a:pt x="3396" y="0"/>
                  </a:moveTo>
                  <a:cubicBezTo>
                    <a:pt x="2846" y="64"/>
                    <a:pt x="2381" y="360"/>
                    <a:pt x="2085" y="804"/>
                  </a:cubicBezTo>
                  <a:cubicBezTo>
                    <a:pt x="2063" y="1058"/>
                    <a:pt x="1408" y="1100"/>
                    <a:pt x="1810" y="1502"/>
                  </a:cubicBezTo>
                  <a:cubicBezTo>
                    <a:pt x="1915" y="1629"/>
                    <a:pt x="1810" y="1756"/>
                    <a:pt x="1598" y="1777"/>
                  </a:cubicBezTo>
                  <a:cubicBezTo>
                    <a:pt x="1545" y="1777"/>
                    <a:pt x="1481" y="1778"/>
                    <a:pt x="1413" y="1778"/>
                  </a:cubicBezTo>
                  <a:cubicBezTo>
                    <a:pt x="1212" y="1778"/>
                    <a:pt x="990" y="1766"/>
                    <a:pt x="1006" y="1671"/>
                  </a:cubicBezTo>
                  <a:cubicBezTo>
                    <a:pt x="1091" y="1164"/>
                    <a:pt x="308" y="677"/>
                    <a:pt x="985" y="170"/>
                  </a:cubicBezTo>
                  <a:cubicBezTo>
                    <a:pt x="874" y="59"/>
                    <a:pt x="742" y="11"/>
                    <a:pt x="612" y="11"/>
                  </a:cubicBezTo>
                  <a:cubicBezTo>
                    <a:pt x="298" y="11"/>
                    <a:pt x="0" y="296"/>
                    <a:pt x="75" y="656"/>
                  </a:cubicBezTo>
                  <a:cubicBezTo>
                    <a:pt x="33" y="1015"/>
                    <a:pt x="329" y="1290"/>
                    <a:pt x="350" y="1650"/>
                  </a:cubicBezTo>
                  <a:cubicBezTo>
                    <a:pt x="366" y="1986"/>
                    <a:pt x="552" y="2141"/>
                    <a:pt x="844" y="2141"/>
                  </a:cubicBezTo>
                  <a:cubicBezTo>
                    <a:pt x="937" y="2141"/>
                    <a:pt x="1041" y="2125"/>
                    <a:pt x="1154" y="2094"/>
                  </a:cubicBezTo>
                  <a:cubicBezTo>
                    <a:pt x="1767" y="1904"/>
                    <a:pt x="2677" y="1967"/>
                    <a:pt x="2465" y="1015"/>
                  </a:cubicBezTo>
                  <a:cubicBezTo>
                    <a:pt x="2634" y="656"/>
                    <a:pt x="3311" y="444"/>
                    <a:pt x="3396"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98" name="Google Shape;6998;p38"/>
            <p:cNvSpPr/>
            <p:nvPr/>
          </p:nvSpPr>
          <p:spPr>
            <a:xfrm>
              <a:off x="-1722100" y="4027125"/>
              <a:ext cx="55525" cy="61375"/>
            </a:xfrm>
            <a:custGeom>
              <a:avLst/>
              <a:gdLst/>
              <a:ahLst/>
              <a:cxnLst/>
              <a:rect l="l" t="t" r="r" b="b"/>
              <a:pathLst>
                <a:path w="2221" h="2455" extrusionOk="0">
                  <a:moveTo>
                    <a:pt x="2221" y="1"/>
                  </a:moveTo>
                  <a:lnTo>
                    <a:pt x="2221" y="1"/>
                  </a:lnTo>
                  <a:cubicBezTo>
                    <a:pt x="804" y="318"/>
                    <a:pt x="360" y="1333"/>
                    <a:pt x="0" y="2390"/>
                  </a:cubicBezTo>
                  <a:cubicBezTo>
                    <a:pt x="108" y="2433"/>
                    <a:pt x="218" y="2455"/>
                    <a:pt x="327" y="2455"/>
                  </a:cubicBezTo>
                  <a:cubicBezTo>
                    <a:pt x="537" y="2455"/>
                    <a:pt x="742" y="2375"/>
                    <a:pt x="909" y="2221"/>
                  </a:cubicBezTo>
                  <a:cubicBezTo>
                    <a:pt x="1375" y="1862"/>
                    <a:pt x="1417" y="1227"/>
                    <a:pt x="2030" y="931"/>
                  </a:cubicBezTo>
                  <a:lnTo>
                    <a:pt x="2221" y="1"/>
                  </a:ln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99" name="Google Shape;6999;p38"/>
            <p:cNvSpPr/>
            <p:nvPr/>
          </p:nvSpPr>
          <p:spPr>
            <a:xfrm>
              <a:off x="-1677700" y="4028175"/>
              <a:ext cx="57125" cy="83050"/>
            </a:xfrm>
            <a:custGeom>
              <a:avLst/>
              <a:gdLst/>
              <a:ahLst/>
              <a:cxnLst/>
              <a:rect l="l" t="t" r="r" b="b"/>
              <a:pathLst>
                <a:path w="2285" h="3322" extrusionOk="0">
                  <a:moveTo>
                    <a:pt x="1735" y="1"/>
                  </a:moveTo>
                  <a:cubicBezTo>
                    <a:pt x="1396" y="149"/>
                    <a:pt x="677" y="128"/>
                    <a:pt x="1375" y="699"/>
                  </a:cubicBezTo>
                  <a:cubicBezTo>
                    <a:pt x="1841" y="1079"/>
                    <a:pt x="1" y="2327"/>
                    <a:pt x="254" y="3321"/>
                  </a:cubicBezTo>
                  <a:cubicBezTo>
                    <a:pt x="424" y="3300"/>
                    <a:pt x="614" y="3258"/>
                    <a:pt x="614" y="3131"/>
                  </a:cubicBezTo>
                  <a:cubicBezTo>
                    <a:pt x="572" y="2306"/>
                    <a:pt x="1545" y="1904"/>
                    <a:pt x="1714" y="1185"/>
                  </a:cubicBezTo>
                  <a:cubicBezTo>
                    <a:pt x="1746" y="1012"/>
                    <a:pt x="1834" y="955"/>
                    <a:pt x="1943" y="955"/>
                  </a:cubicBezTo>
                  <a:cubicBezTo>
                    <a:pt x="2048" y="955"/>
                    <a:pt x="2171" y="1007"/>
                    <a:pt x="2285" y="1058"/>
                  </a:cubicBezTo>
                  <a:cubicBezTo>
                    <a:pt x="2285" y="656"/>
                    <a:pt x="2242" y="233"/>
                    <a:pt x="1735"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00" name="Google Shape;7000;p38"/>
            <p:cNvSpPr/>
            <p:nvPr/>
          </p:nvSpPr>
          <p:spPr>
            <a:xfrm>
              <a:off x="-853400" y="3754725"/>
              <a:ext cx="70850" cy="55975"/>
            </a:xfrm>
            <a:custGeom>
              <a:avLst/>
              <a:gdLst/>
              <a:ahLst/>
              <a:cxnLst/>
              <a:rect l="l" t="t" r="r" b="b"/>
              <a:pathLst>
                <a:path w="2834" h="2239" extrusionOk="0">
                  <a:moveTo>
                    <a:pt x="2658" y="0"/>
                  </a:moveTo>
                  <a:cubicBezTo>
                    <a:pt x="2102" y="0"/>
                    <a:pt x="70" y="1639"/>
                    <a:pt x="1" y="1950"/>
                  </a:cubicBezTo>
                  <a:cubicBezTo>
                    <a:pt x="37" y="2133"/>
                    <a:pt x="200" y="2239"/>
                    <a:pt x="364" y="2239"/>
                  </a:cubicBezTo>
                  <a:cubicBezTo>
                    <a:pt x="485" y="2239"/>
                    <a:pt x="606" y="2182"/>
                    <a:pt x="677" y="2056"/>
                  </a:cubicBezTo>
                  <a:cubicBezTo>
                    <a:pt x="1248" y="1337"/>
                    <a:pt x="2285" y="1062"/>
                    <a:pt x="2771" y="280"/>
                  </a:cubicBezTo>
                  <a:cubicBezTo>
                    <a:pt x="2833" y="82"/>
                    <a:pt x="2783" y="0"/>
                    <a:pt x="2658"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01" name="Google Shape;7001;p38"/>
            <p:cNvSpPr/>
            <p:nvPr/>
          </p:nvSpPr>
          <p:spPr>
            <a:xfrm>
              <a:off x="-2343900" y="3700375"/>
              <a:ext cx="64525" cy="72450"/>
            </a:xfrm>
            <a:custGeom>
              <a:avLst/>
              <a:gdLst/>
              <a:ahLst/>
              <a:cxnLst/>
              <a:rect l="l" t="t" r="r" b="b"/>
              <a:pathLst>
                <a:path w="2581" h="2898" extrusionOk="0">
                  <a:moveTo>
                    <a:pt x="1333" y="0"/>
                  </a:moveTo>
                  <a:cubicBezTo>
                    <a:pt x="889" y="825"/>
                    <a:pt x="0" y="2454"/>
                    <a:pt x="1290" y="2898"/>
                  </a:cubicBezTo>
                  <a:cubicBezTo>
                    <a:pt x="1409" y="2752"/>
                    <a:pt x="1582" y="2736"/>
                    <a:pt x="1764" y="2736"/>
                  </a:cubicBezTo>
                  <a:cubicBezTo>
                    <a:pt x="1815" y="2736"/>
                    <a:pt x="1868" y="2737"/>
                    <a:pt x="1919" y="2737"/>
                  </a:cubicBezTo>
                  <a:cubicBezTo>
                    <a:pt x="2107" y="2737"/>
                    <a:pt x="2289" y="2720"/>
                    <a:pt x="2411" y="2559"/>
                  </a:cubicBezTo>
                  <a:cubicBezTo>
                    <a:pt x="2389" y="2558"/>
                    <a:pt x="2366" y="2557"/>
                    <a:pt x="2343" y="2557"/>
                  </a:cubicBezTo>
                  <a:cubicBezTo>
                    <a:pt x="2206" y="2557"/>
                    <a:pt x="2066" y="2580"/>
                    <a:pt x="1930" y="2580"/>
                  </a:cubicBezTo>
                  <a:cubicBezTo>
                    <a:pt x="1772" y="2580"/>
                    <a:pt x="1618" y="2549"/>
                    <a:pt x="1481" y="2411"/>
                  </a:cubicBezTo>
                  <a:cubicBezTo>
                    <a:pt x="1100" y="1629"/>
                    <a:pt x="2581" y="318"/>
                    <a:pt x="1333"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02" name="Google Shape;7002;p38"/>
            <p:cNvSpPr/>
            <p:nvPr/>
          </p:nvSpPr>
          <p:spPr>
            <a:xfrm>
              <a:off x="-1185450" y="4084450"/>
              <a:ext cx="52900" cy="46850"/>
            </a:xfrm>
            <a:custGeom>
              <a:avLst/>
              <a:gdLst/>
              <a:ahLst/>
              <a:cxnLst/>
              <a:rect l="l" t="t" r="r" b="b"/>
              <a:pathLst>
                <a:path w="2116" h="1874" extrusionOk="0">
                  <a:moveTo>
                    <a:pt x="1619" y="1"/>
                  </a:moveTo>
                  <a:cubicBezTo>
                    <a:pt x="1160" y="1"/>
                    <a:pt x="641" y="525"/>
                    <a:pt x="276" y="753"/>
                  </a:cubicBezTo>
                  <a:cubicBezTo>
                    <a:pt x="1" y="1049"/>
                    <a:pt x="170" y="1578"/>
                    <a:pt x="445" y="1874"/>
                  </a:cubicBezTo>
                  <a:cubicBezTo>
                    <a:pt x="1291" y="1578"/>
                    <a:pt x="1650" y="880"/>
                    <a:pt x="2116" y="288"/>
                  </a:cubicBezTo>
                  <a:cubicBezTo>
                    <a:pt x="1967" y="80"/>
                    <a:pt x="1798" y="1"/>
                    <a:pt x="1619"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03" name="Google Shape;7003;p38"/>
            <p:cNvSpPr/>
            <p:nvPr/>
          </p:nvSpPr>
          <p:spPr>
            <a:xfrm>
              <a:off x="-1229250" y="4107250"/>
              <a:ext cx="54925" cy="33150"/>
            </a:xfrm>
            <a:custGeom>
              <a:avLst/>
              <a:gdLst/>
              <a:ahLst/>
              <a:cxnLst/>
              <a:rect l="l" t="t" r="r" b="b"/>
              <a:pathLst>
                <a:path w="2197" h="1326" extrusionOk="0">
                  <a:moveTo>
                    <a:pt x="256" y="1"/>
                  </a:moveTo>
                  <a:cubicBezTo>
                    <a:pt x="0" y="1"/>
                    <a:pt x="44" y="176"/>
                    <a:pt x="167" y="666"/>
                  </a:cubicBezTo>
                  <a:cubicBezTo>
                    <a:pt x="615" y="1114"/>
                    <a:pt x="919" y="1326"/>
                    <a:pt x="1254" y="1326"/>
                  </a:cubicBezTo>
                  <a:cubicBezTo>
                    <a:pt x="1519" y="1326"/>
                    <a:pt x="1804" y="1193"/>
                    <a:pt x="2197" y="941"/>
                  </a:cubicBezTo>
                  <a:lnTo>
                    <a:pt x="2197" y="327"/>
                  </a:lnTo>
                  <a:cubicBezTo>
                    <a:pt x="1816" y="95"/>
                    <a:pt x="1372" y="264"/>
                    <a:pt x="991" y="137"/>
                  </a:cubicBezTo>
                  <a:cubicBezTo>
                    <a:pt x="630" y="54"/>
                    <a:pt x="397" y="1"/>
                    <a:pt x="256"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04" name="Google Shape;7004;p38"/>
            <p:cNvSpPr/>
            <p:nvPr/>
          </p:nvSpPr>
          <p:spPr>
            <a:xfrm>
              <a:off x="-1212950" y="3839725"/>
              <a:ext cx="111600" cy="76650"/>
            </a:xfrm>
            <a:custGeom>
              <a:avLst/>
              <a:gdLst/>
              <a:ahLst/>
              <a:cxnLst/>
              <a:rect l="l" t="t" r="r" b="b"/>
              <a:pathLst>
                <a:path w="4464" h="3066" extrusionOk="0">
                  <a:moveTo>
                    <a:pt x="3772" y="1"/>
                  </a:moveTo>
                  <a:cubicBezTo>
                    <a:pt x="2618" y="1"/>
                    <a:pt x="3318" y="1426"/>
                    <a:pt x="1947" y="1554"/>
                  </a:cubicBezTo>
                  <a:cubicBezTo>
                    <a:pt x="1926" y="2463"/>
                    <a:pt x="487" y="2146"/>
                    <a:pt x="1" y="2696"/>
                  </a:cubicBezTo>
                  <a:cubicBezTo>
                    <a:pt x="87" y="2953"/>
                    <a:pt x="240" y="3065"/>
                    <a:pt x="448" y="3065"/>
                  </a:cubicBezTo>
                  <a:cubicBezTo>
                    <a:pt x="548" y="3065"/>
                    <a:pt x="660" y="3040"/>
                    <a:pt x="784" y="2992"/>
                  </a:cubicBezTo>
                  <a:cubicBezTo>
                    <a:pt x="1439" y="2082"/>
                    <a:pt x="3279" y="2082"/>
                    <a:pt x="3173" y="729"/>
                  </a:cubicBezTo>
                  <a:cubicBezTo>
                    <a:pt x="3122" y="484"/>
                    <a:pt x="3487" y="270"/>
                    <a:pt x="3784" y="270"/>
                  </a:cubicBezTo>
                  <a:cubicBezTo>
                    <a:pt x="3975" y="270"/>
                    <a:pt x="4138" y="358"/>
                    <a:pt x="4146" y="581"/>
                  </a:cubicBezTo>
                  <a:cubicBezTo>
                    <a:pt x="4358" y="475"/>
                    <a:pt x="4379" y="263"/>
                    <a:pt x="4464" y="115"/>
                  </a:cubicBezTo>
                  <a:cubicBezTo>
                    <a:pt x="4178" y="35"/>
                    <a:pt x="3952" y="1"/>
                    <a:pt x="3772"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05" name="Google Shape;7005;p38"/>
            <p:cNvSpPr/>
            <p:nvPr/>
          </p:nvSpPr>
          <p:spPr>
            <a:xfrm>
              <a:off x="-1453300" y="3905525"/>
              <a:ext cx="62725" cy="53325"/>
            </a:xfrm>
            <a:custGeom>
              <a:avLst/>
              <a:gdLst/>
              <a:ahLst/>
              <a:cxnLst/>
              <a:rect l="l" t="t" r="r" b="b"/>
              <a:pathLst>
                <a:path w="2509" h="2133" extrusionOk="0">
                  <a:moveTo>
                    <a:pt x="1684" y="0"/>
                  </a:moveTo>
                  <a:cubicBezTo>
                    <a:pt x="1113" y="275"/>
                    <a:pt x="605" y="656"/>
                    <a:pt x="182" y="1142"/>
                  </a:cubicBezTo>
                  <a:cubicBezTo>
                    <a:pt x="0" y="1753"/>
                    <a:pt x="42" y="2133"/>
                    <a:pt x="273" y="2133"/>
                  </a:cubicBezTo>
                  <a:cubicBezTo>
                    <a:pt x="418" y="2133"/>
                    <a:pt x="637" y="1984"/>
                    <a:pt x="923" y="1650"/>
                  </a:cubicBezTo>
                  <a:cubicBezTo>
                    <a:pt x="1853" y="1290"/>
                    <a:pt x="2509" y="1311"/>
                    <a:pt x="1684" y="191"/>
                  </a:cubicBezTo>
                  <a:cubicBezTo>
                    <a:pt x="1747" y="169"/>
                    <a:pt x="1769" y="42"/>
                    <a:pt x="1684"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06" name="Google Shape;7006;p38"/>
            <p:cNvSpPr/>
            <p:nvPr/>
          </p:nvSpPr>
          <p:spPr>
            <a:xfrm>
              <a:off x="-1616375" y="3758075"/>
              <a:ext cx="48150" cy="53125"/>
            </a:xfrm>
            <a:custGeom>
              <a:avLst/>
              <a:gdLst/>
              <a:ahLst/>
              <a:cxnLst/>
              <a:rect l="l" t="t" r="r" b="b"/>
              <a:pathLst>
                <a:path w="1926" h="2125" extrusionOk="0">
                  <a:moveTo>
                    <a:pt x="769" y="0"/>
                  </a:moveTo>
                  <a:cubicBezTo>
                    <a:pt x="512" y="0"/>
                    <a:pt x="248" y="64"/>
                    <a:pt x="1" y="188"/>
                  </a:cubicBezTo>
                  <a:cubicBezTo>
                    <a:pt x="149" y="442"/>
                    <a:pt x="487" y="590"/>
                    <a:pt x="234" y="928"/>
                  </a:cubicBezTo>
                  <a:cubicBezTo>
                    <a:pt x="593" y="1288"/>
                    <a:pt x="276" y="1732"/>
                    <a:pt x="466" y="2112"/>
                  </a:cubicBezTo>
                  <a:cubicBezTo>
                    <a:pt x="516" y="2121"/>
                    <a:pt x="562" y="2125"/>
                    <a:pt x="605" y="2125"/>
                  </a:cubicBezTo>
                  <a:cubicBezTo>
                    <a:pt x="1453" y="2125"/>
                    <a:pt x="1000" y="611"/>
                    <a:pt x="1926" y="611"/>
                  </a:cubicBezTo>
                  <a:cubicBezTo>
                    <a:pt x="1644" y="195"/>
                    <a:pt x="1217" y="0"/>
                    <a:pt x="769"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07" name="Google Shape;7007;p38"/>
            <p:cNvSpPr/>
            <p:nvPr/>
          </p:nvSpPr>
          <p:spPr>
            <a:xfrm>
              <a:off x="-1733750" y="4083050"/>
              <a:ext cx="57675" cy="47200"/>
            </a:xfrm>
            <a:custGeom>
              <a:avLst/>
              <a:gdLst/>
              <a:ahLst/>
              <a:cxnLst/>
              <a:rect l="l" t="t" r="r" b="b"/>
              <a:pathLst>
                <a:path w="2307" h="1888" extrusionOk="0">
                  <a:moveTo>
                    <a:pt x="1083" y="0"/>
                  </a:moveTo>
                  <a:cubicBezTo>
                    <a:pt x="871" y="0"/>
                    <a:pt x="661" y="47"/>
                    <a:pt x="466" y="153"/>
                  </a:cubicBezTo>
                  <a:lnTo>
                    <a:pt x="445" y="153"/>
                  </a:lnTo>
                  <a:cubicBezTo>
                    <a:pt x="1" y="1549"/>
                    <a:pt x="530" y="1613"/>
                    <a:pt x="1756" y="1888"/>
                  </a:cubicBezTo>
                  <a:cubicBezTo>
                    <a:pt x="1650" y="1486"/>
                    <a:pt x="2116" y="1486"/>
                    <a:pt x="2306" y="1274"/>
                  </a:cubicBezTo>
                  <a:lnTo>
                    <a:pt x="2306" y="1274"/>
                  </a:lnTo>
                  <a:cubicBezTo>
                    <a:pt x="2229" y="1288"/>
                    <a:pt x="2154" y="1295"/>
                    <a:pt x="2084" y="1295"/>
                  </a:cubicBezTo>
                  <a:cubicBezTo>
                    <a:pt x="1400" y="1295"/>
                    <a:pt x="1034" y="676"/>
                    <a:pt x="1206" y="5"/>
                  </a:cubicBezTo>
                  <a:cubicBezTo>
                    <a:pt x="1165" y="2"/>
                    <a:pt x="1124" y="0"/>
                    <a:pt x="1083"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08" name="Google Shape;7008;p38"/>
            <p:cNvSpPr/>
            <p:nvPr/>
          </p:nvSpPr>
          <p:spPr>
            <a:xfrm>
              <a:off x="-1208000" y="3821450"/>
              <a:ext cx="62225" cy="45350"/>
            </a:xfrm>
            <a:custGeom>
              <a:avLst/>
              <a:gdLst/>
              <a:ahLst/>
              <a:cxnLst/>
              <a:rect l="l" t="t" r="r" b="b"/>
              <a:pathLst>
                <a:path w="2489" h="1814" extrusionOk="0">
                  <a:moveTo>
                    <a:pt x="1897" y="0"/>
                  </a:moveTo>
                  <a:lnTo>
                    <a:pt x="839" y="677"/>
                  </a:lnTo>
                  <a:cubicBezTo>
                    <a:pt x="879" y="933"/>
                    <a:pt x="1" y="1813"/>
                    <a:pt x="478" y="1813"/>
                  </a:cubicBezTo>
                  <a:cubicBezTo>
                    <a:pt x="513" y="1813"/>
                    <a:pt x="556" y="1808"/>
                    <a:pt x="607" y="1798"/>
                  </a:cubicBezTo>
                  <a:cubicBezTo>
                    <a:pt x="1262" y="1312"/>
                    <a:pt x="2489" y="1164"/>
                    <a:pt x="1897"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09" name="Google Shape;7009;p38"/>
            <p:cNvSpPr/>
            <p:nvPr/>
          </p:nvSpPr>
          <p:spPr>
            <a:xfrm>
              <a:off x="-2325400" y="3681825"/>
              <a:ext cx="40100" cy="78850"/>
            </a:xfrm>
            <a:custGeom>
              <a:avLst/>
              <a:gdLst/>
              <a:ahLst/>
              <a:cxnLst/>
              <a:rect l="l" t="t" r="r" b="b"/>
              <a:pathLst>
                <a:path w="1604" h="3154" extrusionOk="0">
                  <a:moveTo>
                    <a:pt x="1244" y="1"/>
                  </a:moveTo>
                  <a:cubicBezTo>
                    <a:pt x="939" y="1"/>
                    <a:pt x="529" y="310"/>
                    <a:pt x="593" y="742"/>
                  </a:cubicBezTo>
                  <a:cubicBezTo>
                    <a:pt x="1587" y="1313"/>
                    <a:pt x="1" y="2307"/>
                    <a:pt x="741" y="3153"/>
                  </a:cubicBezTo>
                  <a:cubicBezTo>
                    <a:pt x="698" y="2942"/>
                    <a:pt x="804" y="2709"/>
                    <a:pt x="1016" y="2603"/>
                  </a:cubicBezTo>
                  <a:cubicBezTo>
                    <a:pt x="1143" y="2328"/>
                    <a:pt x="1164" y="2011"/>
                    <a:pt x="1121" y="1715"/>
                  </a:cubicBezTo>
                  <a:cubicBezTo>
                    <a:pt x="1396" y="1334"/>
                    <a:pt x="1143" y="827"/>
                    <a:pt x="1544" y="467"/>
                  </a:cubicBezTo>
                  <a:cubicBezTo>
                    <a:pt x="1604" y="138"/>
                    <a:pt x="1447" y="1"/>
                    <a:pt x="1244"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10" name="Google Shape;7010;p38"/>
            <p:cNvSpPr/>
            <p:nvPr/>
          </p:nvSpPr>
          <p:spPr>
            <a:xfrm>
              <a:off x="-1236725" y="4088800"/>
              <a:ext cx="61875" cy="35100"/>
            </a:xfrm>
            <a:custGeom>
              <a:avLst/>
              <a:gdLst/>
              <a:ahLst/>
              <a:cxnLst/>
              <a:rect l="l" t="t" r="r" b="b"/>
              <a:pathLst>
                <a:path w="2475" h="1404" extrusionOk="0">
                  <a:moveTo>
                    <a:pt x="1116" y="0"/>
                  </a:moveTo>
                  <a:cubicBezTo>
                    <a:pt x="773" y="0"/>
                    <a:pt x="529" y="325"/>
                    <a:pt x="191" y="325"/>
                  </a:cubicBezTo>
                  <a:cubicBezTo>
                    <a:pt x="106" y="706"/>
                    <a:pt x="0" y="1171"/>
                    <a:pt x="444" y="1404"/>
                  </a:cubicBezTo>
                  <a:cubicBezTo>
                    <a:pt x="396" y="1017"/>
                    <a:pt x="483" y="906"/>
                    <a:pt x="623" y="906"/>
                  </a:cubicBezTo>
                  <a:cubicBezTo>
                    <a:pt x="809" y="906"/>
                    <a:pt x="1087" y="1099"/>
                    <a:pt x="1269" y="1099"/>
                  </a:cubicBezTo>
                  <a:cubicBezTo>
                    <a:pt x="1310" y="1099"/>
                    <a:pt x="1346" y="1090"/>
                    <a:pt x="1375" y="1065"/>
                  </a:cubicBezTo>
                  <a:cubicBezTo>
                    <a:pt x="1476" y="964"/>
                    <a:pt x="1364" y="747"/>
                    <a:pt x="1503" y="747"/>
                  </a:cubicBezTo>
                  <a:cubicBezTo>
                    <a:pt x="1509" y="747"/>
                    <a:pt x="1516" y="747"/>
                    <a:pt x="1523" y="748"/>
                  </a:cubicBezTo>
                  <a:cubicBezTo>
                    <a:pt x="1692" y="769"/>
                    <a:pt x="1523" y="960"/>
                    <a:pt x="1565" y="1065"/>
                  </a:cubicBezTo>
                  <a:cubicBezTo>
                    <a:pt x="1648" y="1148"/>
                    <a:pt x="1733" y="1176"/>
                    <a:pt x="1818" y="1176"/>
                  </a:cubicBezTo>
                  <a:cubicBezTo>
                    <a:pt x="2000" y="1176"/>
                    <a:pt x="2186" y="1047"/>
                    <a:pt x="2366" y="1047"/>
                  </a:cubicBezTo>
                  <a:cubicBezTo>
                    <a:pt x="2402" y="1047"/>
                    <a:pt x="2439" y="1053"/>
                    <a:pt x="2475" y="1065"/>
                  </a:cubicBezTo>
                  <a:cubicBezTo>
                    <a:pt x="2390" y="473"/>
                    <a:pt x="1967" y="177"/>
                    <a:pt x="1396" y="71"/>
                  </a:cubicBezTo>
                  <a:cubicBezTo>
                    <a:pt x="1295" y="21"/>
                    <a:pt x="1202" y="0"/>
                    <a:pt x="1116"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11" name="Google Shape;7011;p38"/>
            <p:cNvSpPr/>
            <p:nvPr/>
          </p:nvSpPr>
          <p:spPr>
            <a:xfrm>
              <a:off x="-1155825" y="4050400"/>
              <a:ext cx="40725" cy="41250"/>
            </a:xfrm>
            <a:custGeom>
              <a:avLst/>
              <a:gdLst/>
              <a:ahLst/>
              <a:cxnLst/>
              <a:rect l="l" t="t" r="r" b="b"/>
              <a:pathLst>
                <a:path w="1629" h="1650" extrusionOk="0">
                  <a:moveTo>
                    <a:pt x="1354" y="0"/>
                  </a:moveTo>
                  <a:lnTo>
                    <a:pt x="1354" y="0"/>
                  </a:lnTo>
                  <a:cubicBezTo>
                    <a:pt x="635" y="973"/>
                    <a:pt x="635" y="973"/>
                    <a:pt x="0" y="994"/>
                  </a:cubicBezTo>
                  <a:lnTo>
                    <a:pt x="0" y="1481"/>
                  </a:lnTo>
                  <a:cubicBezTo>
                    <a:pt x="88" y="1528"/>
                    <a:pt x="188" y="1539"/>
                    <a:pt x="291" y="1539"/>
                  </a:cubicBezTo>
                  <a:cubicBezTo>
                    <a:pt x="372" y="1539"/>
                    <a:pt x="455" y="1532"/>
                    <a:pt x="538" y="1532"/>
                  </a:cubicBezTo>
                  <a:cubicBezTo>
                    <a:pt x="677" y="1532"/>
                    <a:pt x="813" y="1551"/>
                    <a:pt x="931" y="1650"/>
                  </a:cubicBezTo>
                  <a:cubicBezTo>
                    <a:pt x="1375" y="1438"/>
                    <a:pt x="1438" y="1036"/>
                    <a:pt x="1607" y="677"/>
                  </a:cubicBezTo>
                  <a:cubicBezTo>
                    <a:pt x="1311" y="529"/>
                    <a:pt x="1629" y="169"/>
                    <a:pt x="1354"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12" name="Google Shape;7012;p38"/>
            <p:cNvSpPr/>
            <p:nvPr/>
          </p:nvSpPr>
          <p:spPr>
            <a:xfrm>
              <a:off x="-2706625" y="4069925"/>
              <a:ext cx="49725" cy="45725"/>
            </a:xfrm>
            <a:custGeom>
              <a:avLst/>
              <a:gdLst/>
              <a:ahLst/>
              <a:cxnLst/>
              <a:rect l="l" t="t" r="r" b="b"/>
              <a:pathLst>
                <a:path w="1989" h="1829" extrusionOk="0">
                  <a:moveTo>
                    <a:pt x="1658" y="1"/>
                  </a:moveTo>
                  <a:cubicBezTo>
                    <a:pt x="1179" y="1"/>
                    <a:pt x="1051" y="430"/>
                    <a:pt x="741" y="657"/>
                  </a:cubicBezTo>
                  <a:cubicBezTo>
                    <a:pt x="403" y="996"/>
                    <a:pt x="85" y="1355"/>
                    <a:pt x="1" y="1799"/>
                  </a:cubicBezTo>
                  <a:cubicBezTo>
                    <a:pt x="67" y="1819"/>
                    <a:pt x="128" y="1828"/>
                    <a:pt x="184" y="1828"/>
                  </a:cubicBezTo>
                  <a:cubicBezTo>
                    <a:pt x="724" y="1828"/>
                    <a:pt x="848" y="997"/>
                    <a:pt x="1372" y="997"/>
                  </a:cubicBezTo>
                  <a:cubicBezTo>
                    <a:pt x="1490" y="997"/>
                    <a:pt x="1629" y="1039"/>
                    <a:pt x="1799" y="1144"/>
                  </a:cubicBezTo>
                  <a:cubicBezTo>
                    <a:pt x="1735" y="763"/>
                    <a:pt x="1989" y="361"/>
                    <a:pt x="1693" y="2"/>
                  </a:cubicBezTo>
                  <a:cubicBezTo>
                    <a:pt x="1681" y="1"/>
                    <a:pt x="1670" y="1"/>
                    <a:pt x="1658"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13" name="Google Shape;7013;p38"/>
            <p:cNvSpPr/>
            <p:nvPr/>
          </p:nvSpPr>
          <p:spPr>
            <a:xfrm>
              <a:off x="-2283100" y="3669175"/>
              <a:ext cx="56600" cy="63475"/>
            </a:xfrm>
            <a:custGeom>
              <a:avLst/>
              <a:gdLst/>
              <a:ahLst/>
              <a:cxnLst/>
              <a:rect l="l" t="t" r="r" b="b"/>
              <a:pathLst>
                <a:path w="2264" h="2539" extrusionOk="0">
                  <a:moveTo>
                    <a:pt x="1079" y="0"/>
                  </a:moveTo>
                  <a:cubicBezTo>
                    <a:pt x="1037" y="127"/>
                    <a:pt x="931" y="318"/>
                    <a:pt x="973" y="360"/>
                  </a:cubicBezTo>
                  <a:cubicBezTo>
                    <a:pt x="2264" y="1185"/>
                    <a:pt x="1" y="2094"/>
                    <a:pt x="1269" y="2538"/>
                  </a:cubicBezTo>
                  <a:cubicBezTo>
                    <a:pt x="1058" y="1798"/>
                    <a:pt x="1735" y="1417"/>
                    <a:pt x="2179" y="931"/>
                  </a:cubicBezTo>
                  <a:cubicBezTo>
                    <a:pt x="1883" y="529"/>
                    <a:pt x="1523" y="212"/>
                    <a:pt x="1079"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14" name="Google Shape;7014;p38"/>
            <p:cNvSpPr/>
            <p:nvPr/>
          </p:nvSpPr>
          <p:spPr>
            <a:xfrm>
              <a:off x="-792475" y="3742675"/>
              <a:ext cx="64400" cy="38575"/>
            </a:xfrm>
            <a:custGeom>
              <a:avLst/>
              <a:gdLst/>
              <a:ahLst/>
              <a:cxnLst/>
              <a:rect l="l" t="t" r="r" b="b"/>
              <a:pathLst>
                <a:path w="2576" h="1543" extrusionOk="0">
                  <a:moveTo>
                    <a:pt x="1244" y="0"/>
                  </a:moveTo>
                  <a:lnTo>
                    <a:pt x="1032" y="43"/>
                  </a:lnTo>
                  <a:cubicBezTo>
                    <a:pt x="1" y="909"/>
                    <a:pt x="355" y="1543"/>
                    <a:pt x="1021" y="1543"/>
                  </a:cubicBezTo>
                  <a:cubicBezTo>
                    <a:pt x="1378" y="1543"/>
                    <a:pt x="1826" y="1360"/>
                    <a:pt x="2195" y="931"/>
                  </a:cubicBezTo>
                  <a:lnTo>
                    <a:pt x="2365" y="910"/>
                  </a:lnTo>
                  <a:cubicBezTo>
                    <a:pt x="2576" y="762"/>
                    <a:pt x="2428" y="529"/>
                    <a:pt x="2195" y="529"/>
                  </a:cubicBezTo>
                  <a:cubicBezTo>
                    <a:pt x="2117" y="550"/>
                    <a:pt x="2047" y="560"/>
                    <a:pt x="1984" y="560"/>
                  </a:cubicBezTo>
                  <a:cubicBezTo>
                    <a:pt x="1606" y="560"/>
                    <a:pt x="1479" y="218"/>
                    <a:pt x="1244"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15" name="Google Shape;7015;p38"/>
            <p:cNvSpPr/>
            <p:nvPr/>
          </p:nvSpPr>
          <p:spPr>
            <a:xfrm>
              <a:off x="-1240425" y="3873700"/>
              <a:ext cx="47600" cy="44775"/>
            </a:xfrm>
            <a:custGeom>
              <a:avLst/>
              <a:gdLst/>
              <a:ahLst/>
              <a:cxnLst/>
              <a:rect l="l" t="t" r="r" b="b"/>
              <a:pathLst>
                <a:path w="1904" h="1791" extrusionOk="0">
                  <a:moveTo>
                    <a:pt x="882" y="1"/>
                  </a:moveTo>
                  <a:cubicBezTo>
                    <a:pt x="710" y="1"/>
                    <a:pt x="531" y="143"/>
                    <a:pt x="402" y="512"/>
                  </a:cubicBezTo>
                  <a:cubicBezTo>
                    <a:pt x="0" y="1098"/>
                    <a:pt x="805" y="1790"/>
                    <a:pt x="1452" y="1790"/>
                  </a:cubicBezTo>
                  <a:cubicBezTo>
                    <a:pt x="1622" y="1790"/>
                    <a:pt x="1780" y="1743"/>
                    <a:pt x="1904" y="1633"/>
                  </a:cubicBezTo>
                  <a:cubicBezTo>
                    <a:pt x="1586" y="1633"/>
                    <a:pt x="1290" y="1612"/>
                    <a:pt x="1163" y="1294"/>
                  </a:cubicBezTo>
                  <a:cubicBezTo>
                    <a:pt x="1673" y="844"/>
                    <a:pt x="1301" y="1"/>
                    <a:pt x="882"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16" name="Google Shape;7016;p38"/>
            <p:cNvSpPr/>
            <p:nvPr/>
          </p:nvSpPr>
          <p:spPr>
            <a:xfrm>
              <a:off x="-1146850" y="3808550"/>
              <a:ext cx="59925" cy="25625"/>
            </a:xfrm>
            <a:custGeom>
              <a:avLst/>
              <a:gdLst/>
              <a:ahLst/>
              <a:cxnLst/>
              <a:rect l="l" t="t" r="r" b="b"/>
              <a:pathLst>
                <a:path w="2397" h="1025" extrusionOk="0">
                  <a:moveTo>
                    <a:pt x="1087" y="0"/>
                  </a:moveTo>
                  <a:cubicBezTo>
                    <a:pt x="682" y="0"/>
                    <a:pt x="250" y="94"/>
                    <a:pt x="1" y="242"/>
                  </a:cubicBezTo>
                  <a:cubicBezTo>
                    <a:pt x="593" y="538"/>
                    <a:pt x="1333" y="580"/>
                    <a:pt x="1862" y="1024"/>
                  </a:cubicBezTo>
                  <a:cubicBezTo>
                    <a:pt x="2396" y="276"/>
                    <a:pt x="1782" y="0"/>
                    <a:pt x="1087"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17" name="Google Shape;7017;p38"/>
            <p:cNvSpPr/>
            <p:nvPr/>
          </p:nvSpPr>
          <p:spPr>
            <a:xfrm>
              <a:off x="-1169575" y="4020525"/>
              <a:ext cx="55000" cy="23225"/>
            </a:xfrm>
            <a:custGeom>
              <a:avLst/>
              <a:gdLst/>
              <a:ahLst/>
              <a:cxnLst/>
              <a:rect l="l" t="t" r="r" b="b"/>
              <a:pathLst>
                <a:path w="2200" h="929" extrusionOk="0">
                  <a:moveTo>
                    <a:pt x="1519" y="0"/>
                  </a:moveTo>
                  <a:cubicBezTo>
                    <a:pt x="1011" y="0"/>
                    <a:pt x="375" y="354"/>
                    <a:pt x="0" y="582"/>
                  </a:cubicBezTo>
                  <a:cubicBezTo>
                    <a:pt x="71" y="565"/>
                    <a:pt x="137" y="558"/>
                    <a:pt x="200" y="558"/>
                  </a:cubicBezTo>
                  <a:cubicBezTo>
                    <a:pt x="652" y="558"/>
                    <a:pt x="921" y="928"/>
                    <a:pt x="1243" y="928"/>
                  </a:cubicBezTo>
                  <a:cubicBezTo>
                    <a:pt x="1399" y="928"/>
                    <a:pt x="1568" y="841"/>
                    <a:pt x="1777" y="582"/>
                  </a:cubicBezTo>
                  <a:cubicBezTo>
                    <a:pt x="1865" y="494"/>
                    <a:pt x="1997" y="450"/>
                    <a:pt x="2124" y="450"/>
                  </a:cubicBezTo>
                  <a:cubicBezTo>
                    <a:pt x="2150" y="450"/>
                    <a:pt x="2175" y="451"/>
                    <a:pt x="2200" y="455"/>
                  </a:cubicBezTo>
                  <a:cubicBezTo>
                    <a:pt x="2068" y="120"/>
                    <a:pt x="1815" y="0"/>
                    <a:pt x="1519"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18" name="Google Shape;7018;p38"/>
            <p:cNvSpPr/>
            <p:nvPr/>
          </p:nvSpPr>
          <p:spPr>
            <a:xfrm>
              <a:off x="-745525" y="3725025"/>
              <a:ext cx="41775" cy="41450"/>
            </a:xfrm>
            <a:custGeom>
              <a:avLst/>
              <a:gdLst/>
              <a:ahLst/>
              <a:cxnLst/>
              <a:rect l="l" t="t" r="r" b="b"/>
              <a:pathLst>
                <a:path w="1671" h="1658" extrusionOk="0">
                  <a:moveTo>
                    <a:pt x="624" y="1"/>
                  </a:moveTo>
                  <a:cubicBezTo>
                    <a:pt x="459" y="1"/>
                    <a:pt x="286" y="63"/>
                    <a:pt x="106" y="177"/>
                  </a:cubicBezTo>
                  <a:cubicBezTo>
                    <a:pt x="0" y="495"/>
                    <a:pt x="529" y="643"/>
                    <a:pt x="381" y="981"/>
                  </a:cubicBezTo>
                  <a:cubicBezTo>
                    <a:pt x="360" y="1087"/>
                    <a:pt x="402" y="1193"/>
                    <a:pt x="465" y="1277"/>
                  </a:cubicBezTo>
                  <a:lnTo>
                    <a:pt x="487" y="1616"/>
                  </a:lnTo>
                  <a:cubicBezTo>
                    <a:pt x="550" y="1637"/>
                    <a:pt x="592" y="1637"/>
                    <a:pt x="656" y="1658"/>
                  </a:cubicBezTo>
                  <a:cubicBezTo>
                    <a:pt x="952" y="1256"/>
                    <a:pt x="1671" y="854"/>
                    <a:pt x="1206" y="304"/>
                  </a:cubicBezTo>
                  <a:cubicBezTo>
                    <a:pt x="1019" y="95"/>
                    <a:pt x="827" y="1"/>
                    <a:pt x="624"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19" name="Google Shape;7019;p38"/>
            <p:cNvSpPr/>
            <p:nvPr/>
          </p:nvSpPr>
          <p:spPr>
            <a:xfrm>
              <a:off x="-2762125" y="4128650"/>
              <a:ext cx="51300" cy="41350"/>
            </a:xfrm>
            <a:custGeom>
              <a:avLst/>
              <a:gdLst/>
              <a:ahLst/>
              <a:cxnLst/>
              <a:rect l="l" t="t" r="r" b="b"/>
              <a:pathLst>
                <a:path w="2052" h="1654" extrusionOk="0">
                  <a:moveTo>
                    <a:pt x="1946" y="0"/>
                  </a:moveTo>
                  <a:cubicBezTo>
                    <a:pt x="1396" y="21"/>
                    <a:pt x="1015" y="381"/>
                    <a:pt x="550" y="550"/>
                  </a:cubicBezTo>
                  <a:cubicBezTo>
                    <a:pt x="570" y="862"/>
                    <a:pt x="589" y="1192"/>
                    <a:pt x="128" y="1192"/>
                  </a:cubicBezTo>
                  <a:cubicBezTo>
                    <a:pt x="89" y="1192"/>
                    <a:pt x="46" y="1189"/>
                    <a:pt x="0" y="1185"/>
                  </a:cubicBezTo>
                  <a:lnTo>
                    <a:pt x="0" y="1185"/>
                  </a:lnTo>
                  <a:cubicBezTo>
                    <a:pt x="218" y="1363"/>
                    <a:pt x="325" y="1654"/>
                    <a:pt x="670" y="1654"/>
                  </a:cubicBezTo>
                  <a:cubicBezTo>
                    <a:pt x="692" y="1654"/>
                    <a:pt x="716" y="1652"/>
                    <a:pt x="740" y="1650"/>
                  </a:cubicBezTo>
                  <a:cubicBezTo>
                    <a:pt x="1290" y="1185"/>
                    <a:pt x="1354" y="444"/>
                    <a:pt x="2052" y="64"/>
                  </a:cubicBezTo>
                  <a:lnTo>
                    <a:pt x="1946" y="0"/>
                  </a:ln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20" name="Google Shape;7020;p38"/>
            <p:cNvSpPr/>
            <p:nvPr/>
          </p:nvSpPr>
          <p:spPr>
            <a:xfrm>
              <a:off x="-1231025" y="4054625"/>
              <a:ext cx="54075" cy="42050"/>
            </a:xfrm>
            <a:custGeom>
              <a:avLst/>
              <a:gdLst/>
              <a:ahLst/>
              <a:cxnLst/>
              <a:rect l="l" t="t" r="r" b="b"/>
              <a:pathLst>
                <a:path w="2163" h="1682" extrusionOk="0">
                  <a:moveTo>
                    <a:pt x="1908" y="0"/>
                  </a:moveTo>
                  <a:cubicBezTo>
                    <a:pt x="1253" y="0"/>
                    <a:pt x="1232" y="804"/>
                    <a:pt x="576" y="804"/>
                  </a:cubicBezTo>
                  <a:cubicBezTo>
                    <a:pt x="407" y="1015"/>
                    <a:pt x="216" y="1248"/>
                    <a:pt x="26" y="1460"/>
                  </a:cubicBezTo>
                  <a:cubicBezTo>
                    <a:pt x="1" y="1625"/>
                    <a:pt x="71" y="1682"/>
                    <a:pt x="189" y="1682"/>
                  </a:cubicBezTo>
                  <a:cubicBezTo>
                    <a:pt x="438" y="1682"/>
                    <a:pt x="899" y="1431"/>
                    <a:pt x="1113" y="1431"/>
                  </a:cubicBezTo>
                  <a:cubicBezTo>
                    <a:pt x="1134" y="1431"/>
                    <a:pt x="1152" y="1433"/>
                    <a:pt x="1168" y="1438"/>
                  </a:cubicBezTo>
                  <a:cubicBezTo>
                    <a:pt x="1337" y="1100"/>
                    <a:pt x="1464" y="719"/>
                    <a:pt x="1845" y="444"/>
                  </a:cubicBezTo>
                  <a:cubicBezTo>
                    <a:pt x="2014" y="339"/>
                    <a:pt x="2162" y="191"/>
                    <a:pt x="1908"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21" name="Google Shape;7021;p38"/>
            <p:cNvSpPr/>
            <p:nvPr/>
          </p:nvSpPr>
          <p:spPr>
            <a:xfrm>
              <a:off x="-1988600" y="4013900"/>
              <a:ext cx="43400" cy="40750"/>
            </a:xfrm>
            <a:custGeom>
              <a:avLst/>
              <a:gdLst/>
              <a:ahLst/>
              <a:cxnLst/>
              <a:rect l="l" t="t" r="r" b="b"/>
              <a:pathLst>
                <a:path w="1736" h="1630" extrusionOk="0">
                  <a:moveTo>
                    <a:pt x="593" y="1"/>
                  </a:moveTo>
                  <a:cubicBezTo>
                    <a:pt x="1" y="593"/>
                    <a:pt x="276" y="1291"/>
                    <a:pt x="974" y="1629"/>
                  </a:cubicBezTo>
                  <a:cubicBezTo>
                    <a:pt x="1012" y="1626"/>
                    <a:pt x="1050" y="1625"/>
                    <a:pt x="1088" y="1625"/>
                  </a:cubicBezTo>
                  <a:cubicBezTo>
                    <a:pt x="1151" y="1625"/>
                    <a:pt x="1213" y="1628"/>
                    <a:pt x="1274" y="1628"/>
                  </a:cubicBezTo>
                  <a:cubicBezTo>
                    <a:pt x="1449" y="1628"/>
                    <a:pt x="1614" y="1609"/>
                    <a:pt x="1735" y="1460"/>
                  </a:cubicBezTo>
                  <a:cubicBezTo>
                    <a:pt x="614" y="1375"/>
                    <a:pt x="1629" y="804"/>
                    <a:pt x="656" y="43"/>
                  </a:cubicBezTo>
                  <a:lnTo>
                    <a:pt x="593" y="1"/>
                  </a:ln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22" name="Google Shape;7022;p38"/>
            <p:cNvSpPr/>
            <p:nvPr/>
          </p:nvSpPr>
          <p:spPr>
            <a:xfrm>
              <a:off x="-1652850" y="3761175"/>
              <a:ext cx="37575" cy="32625"/>
            </a:xfrm>
            <a:custGeom>
              <a:avLst/>
              <a:gdLst/>
              <a:ahLst/>
              <a:cxnLst/>
              <a:rect l="l" t="t" r="r" b="b"/>
              <a:pathLst>
                <a:path w="1503" h="1305" extrusionOk="0">
                  <a:moveTo>
                    <a:pt x="1502" y="0"/>
                  </a:moveTo>
                  <a:cubicBezTo>
                    <a:pt x="847" y="191"/>
                    <a:pt x="297" y="656"/>
                    <a:pt x="1" y="1269"/>
                  </a:cubicBezTo>
                  <a:cubicBezTo>
                    <a:pt x="124" y="1294"/>
                    <a:pt x="235" y="1305"/>
                    <a:pt x="334" y="1305"/>
                  </a:cubicBezTo>
                  <a:cubicBezTo>
                    <a:pt x="1098" y="1305"/>
                    <a:pt x="1184" y="638"/>
                    <a:pt x="1502" y="170"/>
                  </a:cubicBezTo>
                  <a:lnTo>
                    <a:pt x="1502" y="0"/>
                  </a:ln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23" name="Google Shape;7023;p38"/>
            <p:cNvSpPr/>
            <p:nvPr/>
          </p:nvSpPr>
          <p:spPr>
            <a:xfrm>
              <a:off x="-1086575" y="3644850"/>
              <a:ext cx="51850" cy="47625"/>
            </a:xfrm>
            <a:custGeom>
              <a:avLst/>
              <a:gdLst/>
              <a:ahLst/>
              <a:cxnLst/>
              <a:rect l="l" t="t" r="r" b="b"/>
              <a:pathLst>
                <a:path w="2074" h="1905" extrusionOk="0">
                  <a:moveTo>
                    <a:pt x="952" y="1"/>
                  </a:moveTo>
                  <a:lnTo>
                    <a:pt x="952" y="1"/>
                  </a:lnTo>
                  <a:cubicBezTo>
                    <a:pt x="1" y="825"/>
                    <a:pt x="1946" y="1164"/>
                    <a:pt x="593" y="1460"/>
                  </a:cubicBezTo>
                  <a:lnTo>
                    <a:pt x="1333" y="1904"/>
                  </a:lnTo>
                  <a:cubicBezTo>
                    <a:pt x="1587" y="1650"/>
                    <a:pt x="1820" y="1396"/>
                    <a:pt x="2073" y="1143"/>
                  </a:cubicBezTo>
                  <a:cubicBezTo>
                    <a:pt x="1249" y="1100"/>
                    <a:pt x="931" y="677"/>
                    <a:pt x="952"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24" name="Google Shape;7024;p38"/>
            <p:cNvSpPr/>
            <p:nvPr/>
          </p:nvSpPr>
          <p:spPr>
            <a:xfrm>
              <a:off x="-1963750" y="3974250"/>
              <a:ext cx="34400" cy="28075"/>
            </a:xfrm>
            <a:custGeom>
              <a:avLst/>
              <a:gdLst/>
              <a:ahLst/>
              <a:cxnLst/>
              <a:rect l="l" t="t" r="r" b="b"/>
              <a:pathLst>
                <a:path w="1376" h="1123" extrusionOk="0">
                  <a:moveTo>
                    <a:pt x="931" y="1"/>
                  </a:moveTo>
                  <a:lnTo>
                    <a:pt x="931" y="1"/>
                  </a:lnTo>
                  <a:cubicBezTo>
                    <a:pt x="530" y="191"/>
                    <a:pt x="191" y="529"/>
                    <a:pt x="1" y="952"/>
                  </a:cubicBezTo>
                  <a:cubicBezTo>
                    <a:pt x="122" y="1108"/>
                    <a:pt x="286" y="1122"/>
                    <a:pt x="457" y="1122"/>
                  </a:cubicBezTo>
                  <a:cubicBezTo>
                    <a:pt x="495" y="1122"/>
                    <a:pt x="533" y="1122"/>
                    <a:pt x="572" y="1122"/>
                  </a:cubicBezTo>
                  <a:cubicBezTo>
                    <a:pt x="1058" y="847"/>
                    <a:pt x="1375" y="508"/>
                    <a:pt x="931"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25" name="Google Shape;7025;p38"/>
            <p:cNvSpPr/>
            <p:nvPr/>
          </p:nvSpPr>
          <p:spPr>
            <a:xfrm>
              <a:off x="-1490600" y="3946225"/>
              <a:ext cx="70950" cy="49775"/>
            </a:xfrm>
            <a:custGeom>
              <a:avLst/>
              <a:gdLst/>
              <a:ahLst/>
              <a:cxnLst/>
              <a:rect l="l" t="t" r="r" b="b"/>
              <a:pathLst>
                <a:path w="2838" h="1991" extrusionOk="0">
                  <a:moveTo>
                    <a:pt x="2245" y="1"/>
                  </a:moveTo>
                  <a:lnTo>
                    <a:pt x="1695" y="487"/>
                  </a:lnTo>
                  <a:cubicBezTo>
                    <a:pt x="1666" y="486"/>
                    <a:pt x="1637" y="486"/>
                    <a:pt x="1608" y="486"/>
                  </a:cubicBezTo>
                  <a:cubicBezTo>
                    <a:pt x="1" y="486"/>
                    <a:pt x="150" y="1990"/>
                    <a:pt x="960" y="1990"/>
                  </a:cubicBezTo>
                  <a:cubicBezTo>
                    <a:pt x="1079" y="1990"/>
                    <a:pt x="1213" y="1958"/>
                    <a:pt x="1357" y="1883"/>
                  </a:cubicBezTo>
                  <a:cubicBezTo>
                    <a:pt x="701" y="974"/>
                    <a:pt x="2838" y="1016"/>
                    <a:pt x="2245"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26" name="Google Shape;7026;p38"/>
            <p:cNvSpPr/>
            <p:nvPr/>
          </p:nvSpPr>
          <p:spPr>
            <a:xfrm>
              <a:off x="-1472025" y="3987125"/>
              <a:ext cx="41800" cy="22275"/>
            </a:xfrm>
            <a:custGeom>
              <a:avLst/>
              <a:gdLst/>
              <a:ahLst/>
              <a:cxnLst/>
              <a:rect l="l" t="t" r="r" b="b"/>
              <a:pathLst>
                <a:path w="1672" h="891" extrusionOk="0">
                  <a:moveTo>
                    <a:pt x="993" y="1"/>
                  </a:moveTo>
                  <a:cubicBezTo>
                    <a:pt x="698" y="1"/>
                    <a:pt x="431" y="318"/>
                    <a:pt x="90" y="318"/>
                  </a:cubicBezTo>
                  <a:cubicBezTo>
                    <a:pt x="61" y="318"/>
                    <a:pt x="31" y="315"/>
                    <a:pt x="1" y="310"/>
                  </a:cubicBezTo>
                  <a:lnTo>
                    <a:pt x="1" y="310"/>
                  </a:lnTo>
                  <a:cubicBezTo>
                    <a:pt x="263" y="686"/>
                    <a:pt x="563" y="891"/>
                    <a:pt x="904" y="891"/>
                  </a:cubicBezTo>
                  <a:cubicBezTo>
                    <a:pt x="1140" y="891"/>
                    <a:pt x="1395" y="793"/>
                    <a:pt x="1672" y="585"/>
                  </a:cubicBezTo>
                  <a:cubicBezTo>
                    <a:pt x="1502" y="480"/>
                    <a:pt x="1375" y="332"/>
                    <a:pt x="1312" y="141"/>
                  </a:cubicBezTo>
                  <a:cubicBezTo>
                    <a:pt x="1200" y="39"/>
                    <a:pt x="1094" y="1"/>
                    <a:pt x="993"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27" name="Google Shape;7027;p38"/>
            <p:cNvSpPr/>
            <p:nvPr/>
          </p:nvSpPr>
          <p:spPr>
            <a:xfrm>
              <a:off x="-1596800" y="3771225"/>
              <a:ext cx="32275" cy="39750"/>
            </a:xfrm>
            <a:custGeom>
              <a:avLst/>
              <a:gdLst/>
              <a:ahLst/>
              <a:cxnLst/>
              <a:rect l="l" t="t" r="r" b="b"/>
              <a:pathLst>
                <a:path w="1291" h="1590" extrusionOk="0">
                  <a:moveTo>
                    <a:pt x="275" y="0"/>
                  </a:moveTo>
                  <a:cubicBezTo>
                    <a:pt x="381" y="529"/>
                    <a:pt x="275" y="1079"/>
                    <a:pt x="0" y="1523"/>
                  </a:cubicBezTo>
                  <a:cubicBezTo>
                    <a:pt x="23" y="1568"/>
                    <a:pt x="64" y="1589"/>
                    <a:pt x="107" y="1589"/>
                  </a:cubicBezTo>
                  <a:cubicBezTo>
                    <a:pt x="144" y="1589"/>
                    <a:pt x="183" y="1574"/>
                    <a:pt x="212" y="1544"/>
                  </a:cubicBezTo>
                  <a:cubicBezTo>
                    <a:pt x="466" y="1163"/>
                    <a:pt x="1143" y="994"/>
                    <a:pt x="910" y="360"/>
                  </a:cubicBezTo>
                  <a:cubicBezTo>
                    <a:pt x="868" y="254"/>
                    <a:pt x="1143" y="275"/>
                    <a:pt x="1291" y="254"/>
                  </a:cubicBezTo>
                  <a:cubicBezTo>
                    <a:pt x="1252" y="46"/>
                    <a:pt x="1004" y="38"/>
                    <a:pt x="741" y="38"/>
                  </a:cubicBezTo>
                  <a:cubicBezTo>
                    <a:pt x="719" y="38"/>
                    <a:pt x="697" y="38"/>
                    <a:pt x="675" y="38"/>
                  </a:cubicBezTo>
                  <a:cubicBezTo>
                    <a:pt x="532" y="38"/>
                    <a:pt x="388" y="36"/>
                    <a:pt x="275"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28" name="Google Shape;7028;p38"/>
            <p:cNvSpPr/>
            <p:nvPr/>
          </p:nvSpPr>
          <p:spPr>
            <a:xfrm>
              <a:off x="-1470950" y="3934075"/>
              <a:ext cx="33850" cy="32025"/>
            </a:xfrm>
            <a:custGeom>
              <a:avLst/>
              <a:gdLst/>
              <a:ahLst/>
              <a:cxnLst/>
              <a:rect l="l" t="t" r="r" b="b"/>
              <a:pathLst>
                <a:path w="1354" h="1281" extrusionOk="0">
                  <a:moveTo>
                    <a:pt x="888" y="0"/>
                  </a:moveTo>
                  <a:lnTo>
                    <a:pt x="888" y="0"/>
                  </a:lnTo>
                  <a:cubicBezTo>
                    <a:pt x="508" y="296"/>
                    <a:pt x="212" y="698"/>
                    <a:pt x="0" y="1121"/>
                  </a:cubicBezTo>
                  <a:cubicBezTo>
                    <a:pt x="167" y="1223"/>
                    <a:pt x="318" y="1281"/>
                    <a:pt x="454" y="1281"/>
                  </a:cubicBezTo>
                  <a:cubicBezTo>
                    <a:pt x="628" y="1281"/>
                    <a:pt x="779" y="1187"/>
                    <a:pt x="909" y="973"/>
                  </a:cubicBezTo>
                  <a:cubicBezTo>
                    <a:pt x="761" y="656"/>
                    <a:pt x="1354" y="317"/>
                    <a:pt x="888"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29" name="Google Shape;7029;p38"/>
            <p:cNvSpPr/>
            <p:nvPr/>
          </p:nvSpPr>
          <p:spPr>
            <a:xfrm>
              <a:off x="-1216100" y="4046700"/>
              <a:ext cx="32800" cy="31975"/>
            </a:xfrm>
            <a:custGeom>
              <a:avLst/>
              <a:gdLst/>
              <a:ahLst/>
              <a:cxnLst/>
              <a:rect l="l" t="t" r="r" b="b"/>
              <a:pathLst>
                <a:path w="1312" h="1279" extrusionOk="0">
                  <a:moveTo>
                    <a:pt x="1290" y="0"/>
                  </a:moveTo>
                  <a:cubicBezTo>
                    <a:pt x="783" y="275"/>
                    <a:pt x="317" y="656"/>
                    <a:pt x="0" y="1142"/>
                  </a:cubicBezTo>
                  <a:cubicBezTo>
                    <a:pt x="96" y="1238"/>
                    <a:pt x="189" y="1278"/>
                    <a:pt x="279" y="1278"/>
                  </a:cubicBezTo>
                  <a:cubicBezTo>
                    <a:pt x="666" y="1278"/>
                    <a:pt x="1003" y="544"/>
                    <a:pt x="1311" y="338"/>
                  </a:cubicBezTo>
                  <a:lnTo>
                    <a:pt x="1290" y="0"/>
                  </a:ln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30" name="Google Shape;7030;p38"/>
            <p:cNvSpPr/>
            <p:nvPr/>
          </p:nvSpPr>
          <p:spPr>
            <a:xfrm>
              <a:off x="-2706625" y="4053750"/>
              <a:ext cx="37575" cy="16975"/>
            </a:xfrm>
            <a:custGeom>
              <a:avLst/>
              <a:gdLst/>
              <a:ahLst/>
              <a:cxnLst/>
              <a:rect l="l" t="t" r="r" b="b"/>
              <a:pathLst>
                <a:path w="1503" h="679" extrusionOk="0">
                  <a:moveTo>
                    <a:pt x="819" y="0"/>
                  </a:moveTo>
                  <a:cubicBezTo>
                    <a:pt x="554" y="0"/>
                    <a:pt x="278" y="96"/>
                    <a:pt x="1" y="162"/>
                  </a:cubicBezTo>
                  <a:cubicBezTo>
                    <a:pt x="43" y="183"/>
                    <a:pt x="85" y="204"/>
                    <a:pt x="149" y="204"/>
                  </a:cubicBezTo>
                  <a:cubicBezTo>
                    <a:pt x="350" y="562"/>
                    <a:pt x="493" y="679"/>
                    <a:pt x="642" y="679"/>
                  </a:cubicBezTo>
                  <a:cubicBezTo>
                    <a:pt x="855" y="679"/>
                    <a:pt x="1080" y="443"/>
                    <a:pt x="1502" y="331"/>
                  </a:cubicBezTo>
                  <a:cubicBezTo>
                    <a:pt x="1291" y="79"/>
                    <a:pt x="1060" y="0"/>
                    <a:pt x="819"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31" name="Google Shape;7031;p38"/>
            <p:cNvSpPr/>
            <p:nvPr/>
          </p:nvSpPr>
          <p:spPr>
            <a:xfrm>
              <a:off x="-1211875" y="3838375"/>
              <a:ext cx="33850" cy="28500"/>
            </a:xfrm>
            <a:custGeom>
              <a:avLst/>
              <a:gdLst/>
              <a:ahLst/>
              <a:cxnLst/>
              <a:rect l="l" t="t" r="r" b="b"/>
              <a:pathLst>
                <a:path w="1354" h="1140" extrusionOk="0">
                  <a:moveTo>
                    <a:pt x="994" y="0"/>
                  </a:moveTo>
                  <a:cubicBezTo>
                    <a:pt x="592" y="254"/>
                    <a:pt x="148" y="466"/>
                    <a:pt x="0" y="931"/>
                  </a:cubicBezTo>
                  <a:cubicBezTo>
                    <a:pt x="76" y="1071"/>
                    <a:pt x="113" y="1140"/>
                    <a:pt x="187" y="1140"/>
                  </a:cubicBezTo>
                  <a:cubicBezTo>
                    <a:pt x="258" y="1140"/>
                    <a:pt x="364" y="1076"/>
                    <a:pt x="571" y="952"/>
                  </a:cubicBezTo>
                  <a:cubicBezTo>
                    <a:pt x="762" y="656"/>
                    <a:pt x="1354" y="487"/>
                    <a:pt x="994"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32" name="Google Shape;7032;p38"/>
            <p:cNvSpPr/>
            <p:nvPr/>
          </p:nvSpPr>
          <p:spPr>
            <a:xfrm>
              <a:off x="-771325" y="3734850"/>
              <a:ext cx="38500" cy="23000"/>
            </a:xfrm>
            <a:custGeom>
              <a:avLst/>
              <a:gdLst/>
              <a:ahLst/>
              <a:cxnLst/>
              <a:rect l="l" t="t" r="r" b="b"/>
              <a:pathLst>
                <a:path w="1540" h="920" extrusionOk="0">
                  <a:moveTo>
                    <a:pt x="1165" y="1"/>
                  </a:moveTo>
                  <a:cubicBezTo>
                    <a:pt x="675" y="1"/>
                    <a:pt x="1" y="919"/>
                    <a:pt x="1080" y="919"/>
                  </a:cubicBezTo>
                  <a:cubicBezTo>
                    <a:pt x="1197" y="919"/>
                    <a:pt x="1336" y="908"/>
                    <a:pt x="1497" y="884"/>
                  </a:cubicBezTo>
                  <a:lnTo>
                    <a:pt x="1540" y="609"/>
                  </a:lnTo>
                  <a:cubicBezTo>
                    <a:pt x="1540" y="159"/>
                    <a:pt x="1368" y="1"/>
                    <a:pt x="1165"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33" name="Google Shape;7033;p38"/>
            <p:cNvSpPr/>
            <p:nvPr/>
          </p:nvSpPr>
          <p:spPr>
            <a:xfrm>
              <a:off x="-1220875" y="3861625"/>
              <a:ext cx="25950" cy="29125"/>
            </a:xfrm>
            <a:custGeom>
              <a:avLst/>
              <a:gdLst/>
              <a:ahLst/>
              <a:cxnLst/>
              <a:rect l="l" t="t" r="r" b="b"/>
              <a:pathLst>
                <a:path w="1038" h="1165" extrusionOk="0">
                  <a:moveTo>
                    <a:pt x="360" y="1"/>
                  </a:moveTo>
                  <a:cubicBezTo>
                    <a:pt x="149" y="85"/>
                    <a:pt x="22" y="276"/>
                    <a:pt x="1" y="487"/>
                  </a:cubicBezTo>
                  <a:cubicBezTo>
                    <a:pt x="276" y="572"/>
                    <a:pt x="445" y="868"/>
                    <a:pt x="403" y="1164"/>
                  </a:cubicBezTo>
                  <a:cubicBezTo>
                    <a:pt x="1037" y="1016"/>
                    <a:pt x="487" y="381"/>
                    <a:pt x="931" y="170"/>
                  </a:cubicBezTo>
                  <a:lnTo>
                    <a:pt x="931" y="22"/>
                  </a:lnTo>
                  <a:cubicBezTo>
                    <a:pt x="909" y="15"/>
                    <a:pt x="887" y="11"/>
                    <a:pt x="865" y="11"/>
                  </a:cubicBezTo>
                  <a:cubicBezTo>
                    <a:pt x="755" y="11"/>
                    <a:pt x="645" y="87"/>
                    <a:pt x="535" y="87"/>
                  </a:cubicBezTo>
                  <a:cubicBezTo>
                    <a:pt x="477" y="87"/>
                    <a:pt x="419" y="66"/>
                    <a:pt x="360"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34" name="Google Shape;7034;p38"/>
            <p:cNvSpPr/>
            <p:nvPr/>
          </p:nvSpPr>
          <p:spPr>
            <a:xfrm>
              <a:off x="-1411225" y="3896275"/>
              <a:ext cx="23300" cy="15350"/>
            </a:xfrm>
            <a:custGeom>
              <a:avLst/>
              <a:gdLst/>
              <a:ahLst/>
              <a:cxnLst/>
              <a:rect l="l" t="t" r="r" b="b"/>
              <a:pathLst>
                <a:path w="932" h="614" extrusionOk="0">
                  <a:moveTo>
                    <a:pt x="649" y="0"/>
                  </a:moveTo>
                  <a:cubicBezTo>
                    <a:pt x="410" y="0"/>
                    <a:pt x="184" y="218"/>
                    <a:pt x="1" y="370"/>
                  </a:cubicBezTo>
                  <a:lnTo>
                    <a:pt x="1" y="561"/>
                  </a:lnTo>
                  <a:cubicBezTo>
                    <a:pt x="137" y="595"/>
                    <a:pt x="262" y="613"/>
                    <a:pt x="374" y="613"/>
                  </a:cubicBezTo>
                  <a:cubicBezTo>
                    <a:pt x="680" y="613"/>
                    <a:pt x="885" y="473"/>
                    <a:pt x="932" y="116"/>
                  </a:cubicBezTo>
                  <a:cubicBezTo>
                    <a:pt x="837" y="33"/>
                    <a:pt x="742" y="0"/>
                    <a:pt x="649"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35" name="Google Shape;7035;p38"/>
            <p:cNvSpPr/>
            <p:nvPr/>
          </p:nvSpPr>
          <p:spPr>
            <a:xfrm>
              <a:off x="-788900" y="3743725"/>
              <a:ext cx="26375" cy="19075"/>
            </a:xfrm>
            <a:custGeom>
              <a:avLst/>
              <a:gdLst/>
              <a:ahLst/>
              <a:cxnLst/>
              <a:rect l="l" t="t" r="r" b="b"/>
              <a:pathLst>
                <a:path w="1055" h="763" extrusionOk="0">
                  <a:moveTo>
                    <a:pt x="889" y="1"/>
                  </a:moveTo>
                  <a:lnTo>
                    <a:pt x="889" y="1"/>
                  </a:lnTo>
                  <a:cubicBezTo>
                    <a:pt x="572" y="64"/>
                    <a:pt x="255" y="191"/>
                    <a:pt x="1" y="402"/>
                  </a:cubicBezTo>
                  <a:cubicBezTo>
                    <a:pt x="170" y="466"/>
                    <a:pt x="170" y="614"/>
                    <a:pt x="191" y="762"/>
                  </a:cubicBezTo>
                  <a:cubicBezTo>
                    <a:pt x="196" y="762"/>
                    <a:pt x="201" y="763"/>
                    <a:pt x="206" y="763"/>
                  </a:cubicBezTo>
                  <a:cubicBezTo>
                    <a:pt x="450" y="763"/>
                    <a:pt x="1055" y="290"/>
                    <a:pt x="889"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36" name="Google Shape;7036;p38"/>
            <p:cNvSpPr/>
            <p:nvPr/>
          </p:nvSpPr>
          <p:spPr>
            <a:xfrm>
              <a:off x="-761400" y="3741600"/>
              <a:ext cx="23825" cy="20050"/>
            </a:xfrm>
            <a:custGeom>
              <a:avLst/>
              <a:gdLst/>
              <a:ahLst/>
              <a:cxnLst/>
              <a:rect l="l" t="t" r="r" b="b"/>
              <a:pathLst>
                <a:path w="953" h="802" extrusionOk="0">
                  <a:moveTo>
                    <a:pt x="212" y="1"/>
                  </a:moveTo>
                  <a:lnTo>
                    <a:pt x="1" y="43"/>
                  </a:lnTo>
                  <a:cubicBezTo>
                    <a:pt x="32" y="422"/>
                    <a:pt x="64" y="802"/>
                    <a:pt x="439" y="802"/>
                  </a:cubicBezTo>
                  <a:cubicBezTo>
                    <a:pt x="566" y="802"/>
                    <a:pt x="733" y="758"/>
                    <a:pt x="952" y="657"/>
                  </a:cubicBezTo>
                  <a:cubicBezTo>
                    <a:pt x="635" y="487"/>
                    <a:pt x="106" y="509"/>
                    <a:pt x="212"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37" name="Google Shape;7037;p38"/>
            <p:cNvSpPr/>
            <p:nvPr/>
          </p:nvSpPr>
          <p:spPr>
            <a:xfrm>
              <a:off x="-752400" y="3729450"/>
              <a:ext cx="32275" cy="20650"/>
            </a:xfrm>
            <a:custGeom>
              <a:avLst/>
              <a:gdLst/>
              <a:ahLst/>
              <a:cxnLst/>
              <a:rect l="l" t="t" r="r" b="b"/>
              <a:pathLst>
                <a:path w="1291" h="826" extrusionOk="0">
                  <a:moveTo>
                    <a:pt x="381" y="0"/>
                  </a:moveTo>
                  <a:cubicBezTo>
                    <a:pt x="190" y="0"/>
                    <a:pt x="21" y="149"/>
                    <a:pt x="0" y="339"/>
                  </a:cubicBezTo>
                  <a:cubicBezTo>
                    <a:pt x="39" y="337"/>
                    <a:pt x="76" y="336"/>
                    <a:pt x="113" y="336"/>
                  </a:cubicBezTo>
                  <a:cubicBezTo>
                    <a:pt x="479" y="336"/>
                    <a:pt x="744" y="441"/>
                    <a:pt x="783" y="825"/>
                  </a:cubicBezTo>
                  <a:cubicBezTo>
                    <a:pt x="1290" y="318"/>
                    <a:pt x="529" y="275"/>
                    <a:pt x="381"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38" name="Google Shape;7038;p38"/>
            <p:cNvSpPr/>
            <p:nvPr/>
          </p:nvSpPr>
          <p:spPr>
            <a:xfrm>
              <a:off x="-1687225" y="3817225"/>
              <a:ext cx="15900" cy="16400"/>
            </a:xfrm>
            <a:custGeom>
              <a:avLst/>
              <a:gdLst/>
              <a:ahLst/>
              <a:cxnLst/>
              <a:rect l="l" t="t" r="r" b="b"/>
              <a:pathLst>
                <a:path w="636" h="656" extrusionOk="0">
                  <a:moveTo>
                    <a:pt x="635" y="0"/>
                  </a:moveTo>
                  <a:cubicBezTo>
                    <a:pt x="1" y="212"/>
                    <a:pt x="297" y="444"/>
                    <a:pt x="635" y="656"/>
                  </a:cubicBezTo>
                  <a:lnTo>
                    <a:pt x="635" y="0"/>
                  </a:ln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39" name="Google Shape;7039;p38"/>
            <p:cNvSpPr/>
            <p:nvPr/>
          </p:nvSpPr>
          <p:spPr>
            <a:xfrm>
              <a:off x="-2011875" y="3793675"/>
              <a:ext cx="15900" cy="15650"/>
            </a:xfrm>
            <a:custGeom>
              <a:avLst/>
              <a:gdLst/>
              <a:ahLst/>
              <a:cxnLst/>
              <a:rect l="l" t="t" r="r" b="b"/>
              <a:pathLst>
                <a:path w="636" h="626" extrusionOk="0">
                  <a:moveTo>
                    <a:pt x="209" y="1"/>
                  </a:moveTo>
                  <a:cubicBezTo>
                    <a:pt x="86" y="1"/>
                    <a:pt x="1" y="38"/>
                    <a:pt x="65" y="139"/>
                  </a:cubicBezTo>
                  <a:cubicBezTo>
                    <a:pt x="86" y="350"/>
                    <a:pt x="65" y="604"/>
                    <a:pt x="445" y="625"/>
                  </a:cubicBezTo>
                  <a:cubicBezTo>
                    <a:pt x="340" y="414"/>
                    <a:pt x="149" y="181"/>
                    <a:pt x="636" y="139"/>
                  </a:cubicBezTo>
                  <a:cubicBezTo>
                    <a:pt x="600" y="66"/>
                    <a:pt x="371" y="1"/>
                    <a:pt x="209"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40" name="Google Shape;7040;p38"/>
            <p:cNvSpPr/>
            <p:nvPr/>
          </p:nvSpPr>
          <p:spPr>
            <a:xfrm>
              <a:off x="-1358350" y="3914500"/>
              <a:ext cx="10075" cy="24350"/>
            </a:xfrm>
            <a:custGeom>
              <a:avLst/>
              <a:gdLst/>
              <a:ahLst/>
              <a:cxnLst/>
              <a:rect l="l" t="t" r="r" b="b"/>
              <a:pathLst>
                <a:path w="403" h="974" extrusionOk="0">
                  <a:moveTo>
                    <a:pt x="255" y="1"/>
                  </a:moveTo>
                  <a:lnTo>
                    <a:pt x="255" y="1"/>
                  </a:lnTo>
                  <a:cubicBezTo>
                    <a:pt x="1" y="297"/>
                    <a:pt x="170" y="635"/>
                    <a:pt x="128" y="974"/>
                  </a:cubicBezTo>
                  <a:cubicBezTo>
                    <a:pt x="403" y="656"/>
                    <a:pt x="255" y="318"/>
                    <a:pt x="255"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41" name="Google Shape;7041;p38"/>
            <p:cNvSpPr/>
            <p:nvPr/>
          </p:nvSpPr>
          <p:spPr>
            <a:xfrm>
              <a:off x="-1730575" y="4086875"/>
              <a:ext cx="7950" cy="25400"/>
            </a:xfrm>
            <a:custGeom>
              <a:avLst/>
              <a:gdLst/>
              <a:ahLst/>
              <a:cxnLst/>
              <a:rect l="l" t="t" r="r" b="b"/>
              <a:pathLst>
                <a:path w="318" h="1016" extrusionOk="0">
                  <a:moveTo>
                    <a:pt x="318" y="0"/>
                  </a:moveTo>
                  <a:cubicBezTo>
                    <a:pt x="1" y="170"/>
                    <a:pt x="254" y="445"/>
                    <a:pt x="149" y="656"/>
                  </a:cubicBezTo>
                  <a:lnTo>
                    <a:pt x="297" y="1016"/>
                  </a:lnTo>
                  <a:cubicBezTo>
                    <a:pt x="318" y="677"/>
                    <a:pt x="318" y="339"/>
                    <a:pt x="318"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42" name="Google Shape;7042;p38"/>
            <p:cNvSpPr/>
            <p:nvPr/>
          </p:nvSpPr>
          <p:spPr>
            <a:xfrm>
              <a:off x="-2407350" y="4106975"/>
              <a:ext cx="7425" cy="21175"/>
            </a:xfrm>
            <a:custGeom>
              <a:avLst/>
              <a:gdLst/>
              <a:ahLst/>
              <a:cxnLst/>
              <a:rect l="l" t="t" r="r" b="b"/>
              <a:pathLst>
                <a:path w="297" h="847" extrusionOk="0">
                  <a:moveTo>
                    <a:pt x="296" y="0"/>
                  </a:moveTo>
                  <a:lnTo>
                    <a:pt x="106" y="148"/>
                  </a:lnTo>
                  <a:cubicBezTo>
                    <a:pt x="148" y="381"/>
                    <a:pt x="0" y="656"/>
                    <a:pt x="254" y="846"/>
                  </a:cubicBezTo>
                  <a:cubicBezTo>
                    <a:pt x="275" y="550"/>
                    <a:pt x="275" y="275"/>
                    <a:pt x="296"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43" name="Google Shape;7043;p38"/>
            <p:cNvSpPr/>
            <p:nvPr/>
          </p:nvSpPr>
          <p:spPr>
            <a:xfrm>
              <a:off x="-2381450" y="4102725"/>
              <a:ext cx="34000" cy="20125"/>
            </a:xfrm>
            <a:custGeom>
              <a:avLst/>
              <a:gdLst/>
              <a:ahLst/>
              <a:cxnLst/>
              <a:rect l="l" t="t" r="r" b="b"/>
              <a:pathLst>
                <a:path w="1360" h="805" extrusionOk="0">
                  <a:moveTo>
                    <a:pt x="402" y="1"/>
                  </a:moveTo>
                  <a:cubicBezTo>
                    <a:pt x="198" y="1"/>
                    <a:pt x="7" y="163"/>
                    <a:pt x="1" y="635"/>
                  </a:cubicBezTo>
                  <a:lnTo>
                    <a:pt x="170" y="805"/>
                  </a:lnTo>
                  <a:cubicBezTo>
                    <a:pt x="1359" y="776"/>
                    <a:pt x="848" y="1"/>
                    <a:pt x="402"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44" name="Google Shape;7044;p38"/>
            <p:cNvSpPr/>
            <p:nvPr/>
          </p:nvSpPr>
          <p:spPr>
            <a:xfrm>
              <a:off x="-1025775" y="3585100"/>
              <a:ext cx="56600" cy="38700"/>
            </a:xfrm>
            <a:custGeom>
              <a:avLst/>
              <a:gdLst/>
              <a:ahLst/>
              <a:cxnLst/>
              <a:rect l="l" t="t" r="r" b="b"/>
              <a:pathLst>
                <a:path w="2264" h="1548" extrusionOk="0">
                  <a:moveTo>
                    <a:pt x="1312" y="1"/>
                  </a:moveTo>
                  <a:cubicBezTo>
                    <a:pt x="995" y="403"/>
                    <a:pt x="1" y="931"/>
                    <a:pt x="508" y="1481"/>
                  </a:cubicBezTo>
                  <a:cubicBezTo>
                    <a:pt x="588" y="1527"/>
                    <a:pt x="664" y="1547"/>
                    <a:pt x="739" y="1547"/>
                  </a:cubicBezTo>
                  <a:cubicBezTo>
                    <a:pt x="1142" y="1547"/>
                    <a:pt x="1487" y="962"/>
                    <a:pt x="1862" y="783"/>
                  </a:cubicBezTo>
                  <a:cubicBezTo>
                    <a:pt x="2264" y="233"/>
                    <a:pt x="1672" y="170"/>
                    <a:pt x="1312"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45" name="Google Shape;7045;p38"/>
            <p:cNvSpPr/>
            <p:nvPr/>
          </p:nvSpPr>
          <p:spPr>
            <a:xfrm>
              <a:off x="-1048500" y="3593025"/>
              <a:ext cx="32275" cy="32750"/>
            </a:xfrm>
            <a:custGeom>
              <a:avLst/>
              <a:gdLst/>
              <a:ahLst/>
              <a:cxnLst/>
              <a:rect l="l" t="t" r="r" b="b"/>
              <a:pathLst>
                <a:path w="1291" h="1310" extrusionOk="0">
                  <a:moveTo>
                    <a:pt x="931" y="1"/>
                  </a:moveTo>
                  <a:cubicBezTo>
                    <a:pt x="656" y="445"/>
                    <a:pt x="868" y="1164"/>
                    <a:pt x="0" y="1291"/>
                  </a:cubicBezTo>
                  <a:cubicBezTo>
                    <a:pt x="113" y="1303"/>
                    <a:pt x="212" y="1309"/>
                    <a:pt x="297" y="1309"/>
                  </a:cubicBezTo>
                  <a:cubicBezTo>
                    <a:pt x="1237" y="1309"/>
                    <a:pt x="651" y="602"/>
                    <a:pt x="1291"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46" name="Google Shape;7046;p38"/>
            <p:cNvSpPr/>
            <p:nvPr/>
          </p:nvSpPr>
          <p:spPr>
            <a:xfrm>
              <a:off x="-1034750" y="3661250"/>
              <a:ext cx="18525" cy="11650"/>
            </a:xfrm>
            <a:custGeom>
              <a:avLst/>
              <a:gdLst/>
              <a:ahLst/>
              <a:cxnLst/>
              <a:rect l="l" t="t" r="r" b="b"/>
              <a:pathLst>
                <a:path w="741" h="466" extrusionOk="0">
                  <a:moveTo>
                    <a:pt x="741" y="0"/>
                  </a:moveTo>
                  <a:cubicBezTo>
                    <a:pt x="423" y="0"/>
                    <a:pt x="148" y="191"/>
                    <a:pt x="0" y="466"/>
                  </a:cubicBezTo>
                  <a:cubicBezTo>
                    <a:pt x="339" y="423"/>
                    <a:pt x="677" y="381"/>
                    <a:pt x="741"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47" name="Google Shape;7047;p38"/>
            <p:cNvSpPr/>
            <p:nvPr/>
          </p:nvSpPr>
          <p:spPr>
            <a:xfrm>
              <a:off x="-1062775" y="3625300"/>
              <a:ext cx="14300" cy="19575"/>
            </a:xfrm>
            <a:custGeom>
              <a:avLst/>
              <a:gdLst/>
              <a:ahLst/>
              <a:cxnLst/>
              <a:rect l="l" t="t" r="r" b="b"/>
              <a:pathLst>
                <a:path w="572" h="783" extrusionOk="0">
                  <a:moveTo>
                    <a:pt x="571" y="0"/>
                  </a:moveTo>
                  <a:lnTo>
                    <a:pt x="571" y="0"/>
                  </a:lnTo>
                  <a:cubicBezTo>
                    <a:pt x="254" y="148"/>
                    <a:pt x="43" y="444"/>
                    <a:pt x="0" y="783"/>
                  </a:cubicBezTo>
                  <a:cubicBezTo>
                    <a:pt x="318" y="635"/>
                    <a:pt x="529" y="338"/>
                    <a:pt x="571"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48" name="Google Shape;7048;p38"/>
            <p:cNvSpPr/>
            <p:nvPr/>
          </p:nvSpPr>
          <p:spPr>
            <a:xfrm>
              <a:off x="-822725" y="3762225"/>
              <a:ext cx="85150" cy="50825"/>
            </a:xfrm>
            <a:custGeom>
              <a:avLst/>
              <a:gdLst/>
              <a:ahLst/>
              <a:cxnLst/>
              <a:rect l="l" t="t" r="r" b="b"/>
              <a:pathLst>
                <a:path w="3406" h="2033" extrusionOk="0">
                  <a:moveTo>
                    <a:pt x="1735" y="1"/>
                  </a:moveTo>
                  <a:cubicBezTo>
                    <a:pt x="1671" y="1"/>
                    <a:pt x="1608" y="1"/>
                    <a:pt x="1544" y="22"/>
                  </a:cubicBezTo>
                  <a:cubicBezTo>
                    <a:pt x="1312" y="614"/>
                    <a:pt x="931" y="1143"/>
                    <a:pt x="466" y="1566"/>
                  </a:cubicBezTo>
                  <a:cubicBezTo>
                    <a:pt x="318" y="1693"/>
                    <a:pt x="0" y="1777"/>
                    <a:pt x="191" y="1989"/>
                  </a:cubicBezTo>
                  <a:cubicBezTo>
                    <a:pt x="289" y="2019"/>
                    <a:pt x="384" y="2032"/>
                    <a:pt x="474" y="2032"/>
                  </a:cubicBezTo>
                  <a:cubicBezTo>
                    <a:pt x="1371" y="2032"/>
                    <a:pt x="1894" y="692"/>
                    <a:pt x="2996" y="692"/>
                  </a:cubicBezTo>
                  <a:cubicBezTo>
                    <a:pt x="3040" y="692"/>
                    <a:pt x="3084" y="694"/>
                    <a:pt x="3130" y="699"/>
                  </a:cubicBezTo>
                  <a:cubicBezTo>
                    <a:pt x="3384" y="699"/>
                    <a:pt x="3384" y="360"/>
                    <a:pt x="3405" y="149"/>
                  </a:cubicBezTo>
                  <a:lnTo>
                    <a:pt x="3405" y="149"/>
                  </a:lnTo>
                  <a:cubicBezTo>
                    <a:pt x="3072" y="322"/>
                    <a:pt x="2514" y="632"/>
                    <a:pt x="2133" y="632"/>
                  </a:cubicBezTo>
                  <a:cubicBezTo>
                    <a:pt x="1863" y="632"/>
                    <a:pt x="1682" y="475"/>
                    <a:pt x="1735"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49" name="Google Shape;7049;p38"/>
            <p:cNvSpPr/>
            <p:nvPr/>
          </p:nvSpPr>
          <p:spPr>
            <a:xfrm>
              <a:off x="-2451200" y="3912425"/>
              <a:ext cx="70300" cy="49250"/>
            </a:xfrm>
            <a:custGeom>
              <a:avLst/>
              <a:gdLst/>
              <a:ahLst/>
              <a:cxnLst/>
              <a:rect l="l" t="t" r="r" b="b"/>
              <a:pathLst>
                <a:path w="2812" h="1970" extrusionOk="0">
                  <a:moveTo>
                    <a:pt x="668" y="0"/>
                  </a:moveTo>
                  <a:cubicBezTo>
                    <a:pt x="0" y="0"/>
                    <a:pt x="860" y="606"/>
                    <a:pt x="485" y="1247"/>
                  </a:cubicBezTo>
                  <a:cubicBezTo>
                    <a:pt x="633" y="1522"/>
                    <a:pt x="422" y="1881"/>
                    <a:pt x="845" y="1945"/>
                  </a:cubicBezTo>
                  <a:cubicBezTo>
                    <a:pt x="927" y="1960"/>
                    <a:pt x="1009" y="1969"/>
                    <a:pt x="1087" y="1969"/>
                  </a:cubicBezTo>
                  <a:cubicBezTo>
                    <a:pt x="1335" y="1969"/>
                    <a:pt x="1552" y="1879"/>
                    <a:pt x="1649" y="1606"/>
                  </a:cubicBezTo>
                  <a:cubicBezTo>
                    <a:pt x="2008" y="1099"/>
                    <a:pt x="2812" y="845"/>
                    <a:pt x="2072" y="253"/>
                  </a:cubicBezTo>
                  <a:cubicBezTo>
                    <a:pt x="1331" y="76"/>
                    <a:pt x="904" y="0"/>
                    <a:pt x="668"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50" name="Google Shape;7050;p38"/>
            <p:cNvSpPr/>
            <p:nvPr/>
          </p:nvSpPr>
          <p:spPr>
            <a:xfrm>
              <a:off x="-1211350" y="3866225"/>
              <a:ext cx="37025" cy="40175"/>
            </a:xfrm>
            <a:custGeom>
              <a:avLst/>
              <a:gdLst/>
              <a:ahLst/>
              <a:cxnLst/>
              <a:rect l="l" t="t" r="r" b="b"/>
              <a:pathLst>
                <a:path w="1481" h="1607" extrusionOk="0">
                  <a:moveTo>
                    <a:pt x="639" y="1"/>
                  </a:moveTo>
                  <a:cubicBezTo>
                    <a:pt x="52" y="1"/>
                    <a:pt x="322" y="719"/>
                    <a:pt x="0" y="980"/>
                  </a:cubicBezTo>
                  <a:cubicBezTo>
                    <a:pt x="0" y="1170"/>
                    <a:pt x="0" y="1382"/>
                    <a:pt x="0" y="1593"/>
                  </a:cubicBezTo>
                  <a:cubicBezTo>
                    <a:pt x="64" y="1602"/>
                    <a:pt x="126" y="1607"/>
                    <a:pt x="186" y="1607"/>
                  </a:cubicBezTo>
                  <a:cubicBezTo>
                    <a:pt x="684" y="1607"/>
                    <a:pt x="1066" y="1317"/>
                    <a:pt x="1481" y="1128"/>
                  </a:cubicBezTo>
                  <a:cubicBezTo>
                    <a:pt x="614" y="959"/>
                    <a:pt x="381" y="599"/>
                    <a:pt x="741" y="7"/>
                  </a:cubicBezTo>
                  <a:cubicBezTo>
                    <a:pt x="704" y="3"/>
                    <a:pt x="670" y="1"/>
                    <a:pt x="639"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51" name="Google Shape;7051;p38"/>
            <p:cNvSpPr/>
            <p:nvPr/>
          </p:nvSpPr>
          <p:spPr>
            <a:xfrm>
              <a:off x="-1616475" y="3809175"/>
              <a:ext cx="24450" cy="8600"/>
            </a:xfrm>
            <a:custGeom>
              <a:avLst/>
              <a:gdLst/>
              <a:ahLst/>
              <a:cxnLst/>
              <a:rect l="l" t="t" r="r" b="b"/>
              <a:pathLst>
                <a:path w="978" h="344" extrusionOk="0">
                  <a:moveTo>
                    <a:pt x="682" y="0"/>
                  </a:moveTo>
                  <a:cubicBezTo>
                    <a:pt x="426" y="0"/>
                    <a:pt x="0" y="69"/>
                    <a:pt x="238" y="343"/>
                  </a:cubicBezTo>
                  <a:cubicBezTo>
                    <a:pt x="555" y="343"/>
                    <a:pt x="830" y="301"/>
                    <a:pt x="978" y="5"/>
                  </a:cubicBezTo>
                  <a:lnTo>
                    <a:pt x="787" y="5"/>
                  </a:lnTo>
                  <a:cubicBezTo>
                    <a:pt x="759" y="2"/>
                    <a:pt x="723" y="0"/>
                    <a:pt x="682"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52" name="Google Shape;7052;p38"/>
            <p:cNvSpPr/>
            <p:nvPr/>
          </p:nvSpPr>
          <p:spPr>
            <a:xfrm>
              <a:off x="-1698850" y="4050400"/>
              <a:ext cx="28050" cy="32275"/>
            </a:xfrm>
            <a:custGeom>
              <a:avLst/>
              <a:gdLst/>
              <a:ahLst/>
              <a:cxnLst/>
              <a:rect l="l" t="t" r="r" b="b"/>
              <a:pathLst>
                <a:path w="1122" h="1291" extrusionOk="0">
                  <a:moveTo>
                    <a:pt x="1122" y="0"/>
                  </a:moveTo>
                  <a:lnTo>
                    <a:pt x="1122" y="0"/>
                  </a:lnTo>
                  <a:cubicBezTo>
                    <a:pt x="170" y="64"/>
                    <a:pt x="297" y="825"/>
                    <a:pt x="1" y="1290"/>
                  </a:cubicBezTo>
                  <a:cubicBezTo>
                    <a:pt x="614" y="1036"/>
                    <a:pt x="825" y="508"/>
                    <a:pt x="1122"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53" name="Google Shape;7053;p38"/>
            <p:cNvSpPr/>
            <p:nvPr/>
          </p:nvSpPr>
          <p:spPr>
            <a:xfrm>
              <a:off x="-1718400" y="4083175"/>
              <a:ext cx="19575" cy="23825"/>
            </a:xfrm>
            <a:custGeom>
              <a:avLst/>
              <a:gdLst/>
              <a:ahLst/>
              <a:cxnLst/>
              <a:rect l="l" t="t" r="r" b="b"/>
              <a:pathLst>
                <a:path w="783" h="953" extrusionOk="0">
                  <a:moveTo>
                    <a:pt x="613" y="0"/>
                  </a:moveTo>
                  <a:cubicBezTo>
                    <a:pt x="254" y="381"/>
                    <a:pt x="0" y="741"/>
                    <a:pt x="783" y="952"/>
                  </a:cubicBezTo>
                  <a:cubicBezTo>
                    <a:pt x="783" y="635"/>
                    <a:pt x="783" y="318"/>
                    <a:pt x="783"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54" name="Google Shape;7054;p38"/>
            <p:cNvSpPr/>
            <p:nvPr/>
          </p:nvSpPr>
          <p:spPr>
            <a:xfrm>
              <a:off x="-1196025" y="4057500"/>
              <a:ext cx="44975" cy="32750"/>
            </a:xfrm>
            <a:custGeom>
              <a:avLst/>
              <a:gdLst/>
              <a:ahLst/>
              <a:cxnLst/>
              <a:rect l="l" t="t" r="r" b="b"/>
              <a:pathLst>
                <a:path w="1799" h="1310" extrusionOk="0">
                  <a:moveTo>
                    <a:pt x="1125" y="0"/>
                  </a:moveTo>
                  <a:cubicBezTo>
                    <a:pt x="1086" y="0"/>
                    <a:pt x="1049" y="15"/>
                    <a:pt x="1016" y="54"/>
                  </a:cubicBezTo>
                  <a:cubicBezTo>
                    <a:pt x="868" y="393"/>
                    <a:pt x="1" y="1070"/>
                    <a:pt x="508" y="1302"/>
                  </a:cubicBezTo>
                  <a:cubicBezTo>
                    <a:pt x="550" y="1307"/>
                    <a:pt x="589" y="1309"/>
                    <a:pt x="627" y="1309"/>
                  </a:cubicBezTo>
                  <a:cubicBezTo>
                    <a:pt x="1094" y="1309"/>
                    <a:pt x="1315" y="964"/>
                    <a:pt x="1608" y="710"/>
                  </a:cubicBezTo>
                  <a:cubicBezTo>
                    <a:pt x="1608" y="499"/>
                    <a:pt x="1798" y="245"/>
                    <a:pt x="1397" y="118"/>
                  </a:cubicBezTo>
                  <a:cubicBezTo>
                    <a:pt x="1309" y="74"/>
                    <a:pt x="1211" y="0"/>
                    <a:pt x="1125"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55" name="Google Shape;7055;p38"/>
            <p:cNvSpPr/>
            <p:nvPr/>
          </p:nvSpPr>
          <p:spPr>
            <a:xfrm>
              <a:off x="-2024025" y="3873275"/>
              <a:ext cx="18525" cy="32275"/>
            </a:xfrm>
            <a:custGeom>
              <a:avLst/>
              <a:gdLst/>
              <a:ahLst/>
              <a:cxnLst/>
              <a:rect l="l" t="t" r="r" b="b"/>
              <a:pathLst>
                <a:path w="741" h="1291" extrusionOk="0">
                  <a:moveTo>
                    <a:pt x="741" y="0"/>
                  </a:moveTo>
                  <a:lnTo>
                    <a:pt x="741" y="0"/>
                  </a:lnTo>
                  <a:cubicBezTo>
                    <a:pt x="360" y="338"/>
                    <a:pt x="85" y="783"/>
                    <a:pt x="1" y="1290"/>
                  </a:cubicBezTo>
                  <a:lnTo>
                    <a:pt x="572" y="1290"/>
                  </a:lnTo>
                  <a:cubicBezTo>
                    <a:pt x="466" y="846"/>
                    <a:pt x="741" y="444"/>
                    <a:pt x="741"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56" name="Google Shape;7056;p38"/>
            <p:cNvSpPr/>
            <p:nvPr/>
          </p:nvSpPr>
          <p:spPr>
            <a:xfrm>
              <a:off x="-1996000" y="3841550"/>
              <a:ext cx="14300" cy="19575"/>
            </a:xfrm>
            <a:custGeom>
              <a:avLst/>
              <a:gdLst/>
              <a:ahLst/>
              <a:cxnLst/>
              <a:rect l="l" t="t" r="r" b="b"/>
              <a:pathLst>
                <a:path w="572" h="783" extrusionOk="0">
                  <a:moveTo>
                    <a:pt x="170" y="0"/>
                  </a:moveTo>
                  <a:cubicBezTo>
                    <a:pt x="212" y="275"/>
                    <a:pt x="149" y="550"/>
                    <a:pt x="1" y="783"/>
                  </a:cubicBezTo>
                  <a:cubicBezTo>
                    <a:pt x="572" y="613"/>
                    <a:pt x="445" y="317"/>
                    <a:pt x="170"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57" name="Google Shape;7057;p38"/>
            <p:cNvSpPr/>
            <p:nvPr/>
          </p:nvSpPr>
          <p:spPr>
            <a:xfrm>
              <a:off x="-1996000" y="3813000"/>
              <a:ext cx="14300" cy="12175"/>
            </a:xfrm>
            <a:custGeom>
              <a:avLst/>
              <a:gdLst/>
              <a:ahLst/>
              <a:cxnLst/>
              <a:rect l="l" t="t" r="r" b="b"/>
              <a:pathLst>
                <a:path w="572" h="487" extrusionOk="0">
                  <a:moveTo>
                    <a:pt x="1" y="0"/>
                  </a:moveTo>
                  <a:lnTo>
                    <a:pt x="1" y="487"/>
                  </a:lnTo>
                  <a:cubicBezTo>
                    <a:pt x="276" y="317"/>
                    <a:pt x="572" y="169"/>
                    <a:pt x="1"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58" name="Google Shape;7058;p38"/>
            <p:cNvSpPr/>
            <p:nvPr/>
          </p:nvSpPr>
          <p:spPr>
            <a:xfrm>
              <a:off x="-2718775" y="4110675"/>
              <a:ext cx="26450" cy="19575"/>
            </a:xfrm>
            <a:custGeom>
              <a:avLst/>
              <a:gdLst/>
              <a:ahLst/>
              <a:cxnLst/>
              <a:rect l="l" t="t" r="r" b="b"/>
              <a:pathLst>
                <a:path w="1058" h="783" extrusionOk="0">
                  <a:moveTo>
                    <a:pt x="1058" y="0"/>
                  </a:moveTo>
                  <a:lnTo>
                    <a:pt x="487" y="148"/>
                  </a:lnTo>
                  <a:cubicBezTo>
                    <a:pt x="0" y="254"/>
                    <a:pt x="127" y="550"/>
                    <a:pt x="296" y="783"/>
                  </a:cubicBezTo>
                  <a:cubicBezTo>
                    <a:pt x="508" y="487"/>
                    <a:pt x="952" y="360"/>
                    <a:pt x="1058"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59" name="Google Shape;7059;p38"/>
            <p:cNvSpPr/>
            <p:nvPr/>
          </p:nvSpPr>
          <p:spPr>
            <a:xfrm>
              <a:off x="-2279400" y="3740550"/>
              <a:ext cx="28050" cy="20800"/>
            </a:xfrm>
            <a:custGeom>
              <a:avLst/>
              <a:gdLst/>
              <a:ahLst/>
              <a:cxnLst/>
              <a:rect l="l" t="t" r="r" b="b"/>
              <a:pathLst>
                <a:path w="1122" h="832" extrusionOk="0">
                  <a:moveTo>
                    <a:pt x="1121" y="1"/>
                  </a:moveTo>
                  <a:lnTo>
                    <a:pt x="1121" y="1"/>
                  </a:lnTo>
                  <a:cubicBezTo>
                    <a:pt x="572" y="85"/>
                    <a:pt x="318" y="466"/>
                    <a:pt x="1" y="804"/>
                  </a:cubicBezTo>
                  <a:cubicBezTo>
                    <a:pt x="98" y="823"/>
                    <a:pt x="186" y="831"/>
                    <a:pt x="265" y="831"/>
                  </a:cubicBezTo>
                  <a:cubicBezTo>
                    <a:pt x="821" y="831"/>
                    <a:pt x="955" y="408"/>
                    <a:pt x="1121"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60" name="Google Shape;7060;p38"/>
            <p:cNvSpPr/>
            <p:nvPr/>
          </p:nvSpPr>
          <p:spPr>
            <a:xfrm>
              <a:off x="-1650200" y="3781800"/>
              <a:ext cx="57650" cy="58225"/>
            </a:xfrm>
            <a:custGeom>
              <a:avLst/>
              <a:gdLst/>
              <a:ahLst/>
              <a:cxnLst/>
              <a:rect l="l" t="t" r="r" b="b"/>
              <a:pathLst>
                <a:path w="2306" h="2329" extrusionOk="0">
                  <a:moveTo>
                    <a:pt x="1587" y="0"/>
                  </a:moveTo>
                  <a:cubicBezTo>
                    <a:pt x="1333" y="254"/>
                    <a:pt x="1227" y="614"/>
                    <a:pt x="846" y="783"/>
                  </a:cubicBezTo>
                  <a:cubicBezTo>
                    <a:pt x="593" y="1037"/>
                    <a:pt x="931" y="1460"/>
                    <a:pt x="466" y="1692"/>
                  </a:cubicBezTo>
                  <a:cubicBezTo>
                    <a:pt x="275" y="1777"/>
                    <a:pt x="0" y="2073"/>
                    <a:pt x="360" y="2263"/>
                  </a:cubicBezTo>
                  <a:cubicBezTo>
                    <a:pt x="440" y="2309"/>
                    <a:pt x="518" y="2328"/>
                    <a:pt x="594" y="2328"/>
                  </a:cubicBezTo>
                  <a:cubicBezTo>
                    <a:pt x="801" y="2328"/>
                    <a:pt x="994" y="2185"/>
                    <a:pt x="1164" y="2031"/>
                  </a:cubicBezTo>
                  <a:cubicBezTo>
                    <a:pt x="1375" y="1650"/>
                    <a:pt x="1269" y="1354"/>
                    <a:pt x="1777" y="1121"/>
                  </a:cubicBezTo>
                  <a:cubicBezTo>
                    <a:pt x="2136" y="677"/>
                    <a:pt x="2306" y="275"/>
                    <a:pt x="1587"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61" name="Google Shape;7061;p38"/>
            <p:cNvSpPr/>
            <p:nvPr/>
          </p:nvSpPr>
          <p:spPr>
            <a:xfrm>
              <a:off x="-1660175" y="3801025"/>
              <a:ext cx="49650" cy="40725"/>
            </a:xfrm>
            <a:custGeom>
              <a:avLst/>
              <a:gdLst/>
              <a:ahLst/>
              <a:cxnLst/>
              <a:rect l="l" t="t" r="r" b="b"/>
              <a:pathLst>
                <a:path w="1986" h="1629" extrusionOk="0">
                  <a:moveTo>
                    <a:pt x="1024" y="1"/>
                  </a:moveTo>
                  <a:cubicBezTo>
                    <a:pt x="1" y="1"/>
                    <a:pt x="1139" y="1040"/>
                    <a:pt x="463" y="1219"/>
                  </a:cubicBezTo>
                  <a:cubicBezTo>
                    <a:pt x="173" y="1432"/>
                    <a:pt x="554" y="1627"/>
                    <a:pt x="831" y="1627"/>
                  </a:cubicBezTo>
                  <a:cubicBezTo>
                    <a:pt x="858" y="1627"/>
                    <a:pt x="883" y="1625"/>
                    <a:pt x="907" y="1621"/>
                  </a:cubicBezTo>
                  <a:cubicBezTo>
                    <a:pt x="955" y="1626"/>
                    <a:pt x="1000" y="1629"/>
                    <a:pt x="1042" y="1629"/>
                  </a:cubicBezTo>
                  <a:cubicBezTo>
                    <a:pt x="1709" y="1629"/>
                    <a:pt x="1707" y="1027"/>
                    <a:pt x="1986" y="669"/>
                  </a:cubicBezTo>
                  <a:lnTo>
                    <a:pt x="1986" y="500"/>
                  </a:lnTo>
                  <a:cubicBezTo>
                    <a:pt x="1436" y="543"/>
                    <a:pt x="1711" y="1050"/>
                    <a:pt x="1415" y="1240"/>
                  </a:cubicBezTo>
                  <a:cubicBezTo>
                    <a:pt x="1285" y="1321"/>
                    <a:pt x="1156" y="1452"/>
                    <a:pt x="1007" y="1452"/>
                  </a:cubicBezTo>
                  <a:cubicBezTo>
                    <a:pt x="962" y="1452"/>
                    <a:pt x="914" y="1439"/>
                    <a:pt x="865" y="1410"/>
                  </a:cubicBezTo>
                  <a:cubicBezTo>
                    <a:pt x="421" y="1114"/>
                    <a:pt x="1563" y="775"/>
                    <a:pt x="1245" y="14"/>
                  </a:cubicBezTo>
                  <a:cubicBezTo>
                    <a:pt x="1162" y="5"/>
                    <a:pt x="1089" y="1"/>
                    <a:pt x="1024"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62" name="Google Shape;7062;p38"/>
            <p:cNvSpPr/>
            <p:nvPr/>
          </p:nvSpPr>
          <p:spPr>
            <a:xfrm>
              <a:off x="-2762675" y="4069950"/>
              <a:ext cx="75125" cy="74000"/>
            </a:xfrm>
            <a:custGeom>
              <a:avLst/>
              <a:gdLst/>
              <a:ahLst/>
              <a:cxnLst/>
              <a:rect l="l" t="t" r="r" b="b"/>
              <a:pathLst>
                <a:path w="3005" h="2960" extrusionOk="0">
                  <a:moveTo>
                    <a:pt x="2243" y="1"/>
                  </a:moveTo>
                  <a:cubicBezTo>
                    <a:pt x="1355" y="149"/>
                    <a:pt x="1355" y="1016"/>
                    <a:pt x="741" y="1375"/>
                  </a:cubicBezTo>
                  <a:cubicBezTo>
                    <a:pt x="1" y="1841"/>
                    <a:pt x="149" y="2348"/>
                    <a:pt x="572" y="2898"/>
                  </a:cubicBezTo>
                  <a:cubicBezTo>
                    <a:pt x="674" y="2941"/>
                    <a:pt x="765" y="2960"/>
                    <a:pt x="848" y="2960"/>
                  </a:cubicBezTo>
                  <a:cubicBezTo>
                    <a:pt x="1309" y="2960"/>
                    <a:pt x="1509" y="2387"/>
                    <a:pt x="1970" y="2387"/>
                  </a:cubicBezTo>
                  <a:cubicBezTo>
                    <a:pt x="1990" y="2387"/>
                    <a:pt x="2010" y="2388"/>
                    <a:pt x="2031" y="2390"/>
                  </a:cubicBezTo>
                  <a:cubicBezTo>
                    <a:pt x="2095" y="2179"/>
                    <a:pt x="1968" y="1925"/>
                    <a:pt x="2243" y="1777"/>
                  </a:cubicBezTo>
                  <a:cubicBezTo>
                    <a:pt x="2602" y="1460"/>
                    <a:pt x="2962" y="1143"/>
                    <a:pt x="3004" y="656"/>
                  </a:cubicBezTo>
                  <a:lnTo>
                    <a:pt x="3004" y="656"/>
                  </a:lnTo>
                  <a:cubicBezTo>
                    <a:pt x="2793" y="677"/>
                    <a:pt x="2518" y="614"/>
                    <a:pt x="2475" y="868"/>
                  </a:cubicBezTo>
                  <a:cubicBezTo>
                    <a:pt x="2370" y="1375"/>
                    <a:pt x="1799" y="1629"/>
                    <a:pt x="1672" y="2116"/>
                  </a:cubicBezTo>
                  <a:cubicBezTo>
                    <a:pt x="1619" y="2290"/>
                    <a:pt x="1466" y="2407"/>
                    <a:pt x="1296" y="2407"/>
                  </a:cubicBezTo>
                  <a:cubicBezTo>
                    <a:pt x="1259" y="2407"/>
                    <a:pt x="1222" y="2402"/>
                    <a:pt x="1185" y="2390"/>
                  </a:cubicBezTo>
                  <a:cubicBezTo>
                    <a:pt x="614" y="2094"/>
                    <a:pt x="1926" y="381"/>
                    <a:pt x="2243"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63" name="Google Shape;7063;p38"/>
            <p:cNvSpPr/>
            <p:nvPr/>
          </p:nvSpPr>
          <p:spPr>
            <a:xfrm>
              <a:off x="-1383200" y="3907100"/>
              <a:ext cx="28025" cy="43550"/>
            </a:xfrm>
            <a:custGeom>
              <a:avLst/>
              <a:gdLst/>
              <a:ahLst/>
              <a:cxnLst/>
              <a:rect l="l" t="t" r="r" b="b"/>
              <a:pathLst>
                <a:path w="1121" h="1742" extrusionOk="0">
                  <a:moveTo>
                    <a:pt x="572" y="1"/>
                  </a:moveTo>
                  <a:lnTo>
                    <a:pt x="572" y="1"/>
                  </a:lnTo>
                  <a:cubicBezTo>
                    <a:pt x="1" y="508"/>
                    <a:pt x="762" y="1312"/>
                    <a:pt x="1" y="1735"/>
                  </a:cubicBezTo>
                  <a:cubicBezTo>
                    <a:pt x="53" y="1739"/>
                    <a:pt x="101" y="1742"/>
                    <a:pt x="145" y="1742"/>
                  </a:cubicBezTo>
                  <a:cubicBezTo>
                    <a:pt x="1120" y="1742"/>
                    <a:pt x="430" y="668"/>
                    <a:pt x="572"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64" name="Google Shape;7064;p38"/>
            <p:cNvSpPr/>
            <p:nvPr/>
          </p:nvSpPr>
          <p:spPr>
            <a:xfrm>
              <a:off x="-2303725" y="3678675"/>
              <a:ext cx="51850" cy="80275"/>
            </a:xfrm>
            <a:custGeom>
              <a:avLst/>
              <a:gdLst/>
              <a:ahLst/>
              <a:cxnLst/>
              <a:rect l="l" t="t" r="r" b="b"/>
              <a:pathLst>
                <a:path w="2074" h="3211" extrusionOk="0">
                  <a:moveTo>
                    <a:pt x="1351" y="0"/>
                  </a:moveTo>
                  <a:cubicBezTo>
                    <a:pt x="747" y="0"/>
                    <a:pt x="985" y="1549"/>
                    <a:pt x="233" y="1841"/>
                  </a:cubicBezTo>
                  <a:cubicBezTo>
                    <a:pt x="1" y="2137"/>
                    <a:pt x="297" y="2497"/>
                    <a:pt x="64" y="2793"/>
                  </a:cubicBezTo>
                  <a:cubicBezTo>
                    <a:pt x="144" y="3105"/>
                    <a:pt x="251" y="3210"/>
                    <a:pt x="373" y="3210"/>
                  </a:cubicBezTo>
                  <a:cubicBezTo>
                    <a:pt x="540" y="3210"/>
                    <a:pt x="736" y="3012"/>
                    <a:pt x="931" y="2877"/>
                  </a:cubicBezTo>
                  <a:cubicBezTo>
                    <a:pt x="1777" y="2306"/>
                    <a:pt x="1354" y="1312"/>
                    <a:pt x="1946" y="636"/>
                  </a:cubicBezTo>
                  <a:cubicBezTo>
                    <a:pt x="2073" y="488"/>
                    <a:pt x="1650" y="65"/>
                    <a:pt x="1375" y="1"/>
                  </a:cubicBezTo>
                  <a:cubicBezTo>
                    <a:pt x="1367" y="1"/>
                    <a:pt x="1359" y="0"/>
                    <a:pt x="1351"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65" name="Google Shape;7065;p38"/>
            <p:cNvSpPr/>
            <p:nvPr/>
          </p:nvSpPr>
          <p:spPr>
            <a:xfrm>
              <a:off x="-1471500" y="3938150"/>
              <a:ext cx="71350" cy="53100"/>
            </a:xfrm>
            <a:custGeom>
              <a:avLst/>
              <a:gdLst/>
              <a:ahLst/>
              <a:cxnLst/>
              <a:rect l="l" t="t" r="r" b="b"/>
              <a:pathLst>
                <a:path w="2854" h="2124" extrusionOk="0">
                  <a:moveTo>
                    <a:pt x="2313" y="0"/>
                  </a:moveTo>
                  <a:cubicBezTo>
                    <a:pt x="2282" y="0"/>
                    <a:pt x="2252" y="2"/>
                    <a:pt x="2222" y="6"/>
                  </a:cubicBezTo>
                  <a:cubicBezTo>
                    <a:pt x="2010" y="154"/>
                    <a:pt x="1629" y="28"/>
                    <a:pt x="1481" y="345"/>
                  </a:cubicBezTo>
                  <a:cubicBezTo>
                    <a:pt x="1418" y="852"/>
                    <a:pt x="1016" y="1275"/>
                    <a:pt x="487" y="1360"/>
                  </a:cubicBezTo>
                  <a:cubicBezTo>
                    <a:pt x="234" y="1423"/>
                    <a:pt x="1" y="1614"/>
                    <a:pt x="43" y="1889"/>
                  </a:cubicBezTo>
                  <a:cubicBezTo>
                    <a:pt x="128" y="2078"/>
                    <a:pt x="315" y="2123"/>
                    <a:pt x="529" y="2123"/>
                  </a:cubicBezTo>
                  <a:cubicBezTo>
                    <a:pt x="727" y="2123"/>
                    <a:pt x="950" y="2084"/>
                    <a:pt x="1137" y="2084"/>
                  </a:cubicBezTo>
                  <a:cubicBezTo>
                    <a:pt x="1200" y="2084"/>
                    <a:pt x="1259" y="2088"/>
                    <a:pt x="1312" y="2100"/>
                  </a:cubicBezTo>
                  <a:lnTo>
                    <a:pt x="1672" y="1804"/>
                  </a:lnTo>
                  <a:cubicBezTo>
                    <a:pt x="1756" y="1149"/>
                    <a:pt x="2031" y="620"/>
                    <a:pt x="2835" y="429"/>
                  </a:cubicBezTo>
                  <a:cubicBezTo>
                    <a:pt x="2854" y="164"/>
                    <a:pt x="2583" y="0"/>
                    <a:pt x="2313"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66" name="Google Shape;7066;p38"/>
            <p:cNvSpPr/>
            <p:nvPr/>
          </p:nvSpPr>
          <p:spPr>
            <a:xfrm>
              <a:off x="-1433425" y="3921275"/>
              <a:ext cx="58625" cy="61450"/>
            </a:xfrm>
            <a:custGeom>
              <a:avLst/>
              <a:gdLst/>
              <a:ahLst/>
              <a:cxnLst/>
              <a:rect l="l" t="t" r="r" b="b"/>
              <a:pathLst>
                <a:path w="2345" h="2458" extrusionOk="0">
                  <a:moveTo>
                    <a:pt x="1700" y="0"/>
                  </a:moveTo>
                  <a:cubicBezTo>
                    <a:pt x="1581" y="0"/>
                    <a:pt x="1477" y="56"/>
                    <a:pt x="1439" y="195"/>
                  </a:cubicBezTo>
                  <a:cubicBezTo>
                    <a:pt x="1714" y="512"/>
                    <a:pt x="1312" y="745"/>
                    <a:pt x="1270" y="999"/>
                  </a:cubicBezTo>
                  <a:cubicBezTo>
                    <a:pt x="297" y="1147"/>
                    <a:pt x="1" y="1675"/>
                    <a:pt x="149" y="2458"/>
                  </a:cubicBezTo>
                  <a:cubicBezTo>
                    <a:pt x="614" y="1189"/>
                    <a:pt x="1460" y="1570"/>
                    <a:pt x="2137" y="576"/>
                  </a:cubicBezTo>
                  <a:cubicBezTo>
                    <a:pt x="2344" y="309"/>
                    <a:pt x="1980" y="0"/>
                    <a:pt x="1700"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67" name="Google Shape;7067;p38"/>
            <p:cNvSpPr/>
            <p:nvPr/>
          </p:nvSpPr>
          <p:spPr>
            <a:xfrm>
              <a:off x="-1411225" y="3926025"/>
              <a:ext cx="35250" cy="20225"/>
            </a:xfrm>
            <a:custGeom>
              <a:avLst/>
              <a:gdLst/>
              <a:ahLst/>
              <a:cxnLst/>
              <a:rect l="l" t="t" r="r" b="b"/>
              <a:pathLst>
                <a:path w="1410" h="809" extrusionOk="0">
                  <a:moveTo>
                    <a:pt x="661" y="1"/>
                  </a:moveTo>
                  <a:cubicBezTo>
                    <a:pt x="627" y="1"/>
                    <a:pt x="590" y="2"/>
                    <a:pt x="551" y="5"/>
                  </a:cubicBezTo>
                  <a:lnTo>
                    <a:pt x="382" y="5"/>
                  </a:lnTo>
                  <a:lnTo>
                    <a:pt x="1" y="491"/>
                  </a:lnTo>
                  <a:cubicBezTo>
                    <a:pt x="64" y="639"/>
                    <a:pt x="212" y="766"/>
                    <a:pt x="382" y="809"/>
                  </a:cubicBezTo>
                  <a:cubicBezTo>
                    <a:pt x="847" y="647"/>
                    <a:pt x="1409" y="1"/>
                    <a:pt x="661"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68" name="Google Shape;7068;p38"/>
            <p:cNvSpPr/>
            <p:nvPr/>
          </p:nvSpPr>
          <p:spPr>
            <a:xfrm>
              <a:off x="-2803900" y="3810875"/>
              <a:ext cx="39900" cy="45625"/>
            </a:xfrm>
            <a:custGeom>
              <a:avLst/>
              <a:gdLst/>
              <a:ahLst/>
              <a:cxnLst/>
              <a:rect l="l" t="t" r="r" b="b"/>
              <a:pathLst>
                <a:path w="1596" h="1825" extrusionOk="0">
                  <a:moveTo>
                    <a:pt x="741" y="0"/>
                  </a:moveTo>
                  <a:lnTo>
                    <a:pt x="191" y="1037"/>
                  </a:lnTo>
                  <a:cubicBezTo>
                    <a:pt x="64" y="1037"/>
                    <a:pt x="64" y="1143"/>
                    <a:pt x="0" y="1185"/>
                  </a:cubicBezTo>
                  <a:lnTo>
                    <a:pt x="0" y="1671"/>
                  </a:lnTo>
                  <a:cubicBezTo>
                    <a:pt x="157" y="1778"/>
                    <a:pt x="308" y="1824"/>
                    <a:pt x="447" y="1824"/>
                  </a:cubicBezTo>
                  <a:cubicBezTo>
                    <a:pt x="1190" y="1824"/>
                    <a:pt x="1596" y="499"/>
                    <a:pt x="741"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69" name="Google Shape;7069;p38"/>
            <p:cNvSpPr/>
            <p:nvPr/>
          </p:nvSpPr>
          <p:spPr>
            <a:xfrm>
              <a:off x="-2810250" y="3804525"/>
              <a:ext cx="11125" cy="36500"/>
            </a:xfrm>
            <a:custGeom>
              <a:avLst/>
              <a:gdLst/>
              <a:ahLst/>
              <a:cxnLst/>
              <a:rect l="l" t="t" r="r" b="b"/>
              <a:pathLst>
                <a:path w="445" h="1460" extrusionOk="0">
                  <a:moveTo>
                    <a:pt x="445" y="1"/>
                  </a:moveTo>
                  <a:cubicBezTo>
                    <a:pt x="1" y="445"/>
                    <a:pt x="297" y="974"/>
                    <a:pt x="254" y="1460"/>
                  </a:cubicBezTo>
                  <a:lnTo>
                    <a:pt x="445" y="1291"/>
                  </a:lnTo>
                  <a:cubicBezTo>
                    <a:pt x="445" y="868"/>
                    <a:pt x="445" y="424"/>
                    <a:pt x="445"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70" name="Google Shape;7070;p38"/>
            <p:cNvSpPr/>
            <p:nvPr/>
          </p:nvSpPr>
          <p:spPr>
            <a:xfrm>
              <a:off x="-1216100" y="4099100"/>
              <a:ext cx="34200" cy="16875"/>
            </a:xfrm>
            <a:custGeom>
              <a:avLst/>
              <a:gdLst/>
              <a:ahLst/>
              <a:cxnLst/>
              <a:rect l="l" t="t" r="r" b="b"/>
              <a:pathLst>
                <a:path w="1368" h="675" extrusionOk="0">
                  <a:moveTo>
                    <a:pt x="772" y="0"/>
                  </a:moveTo>
                  <a:cubicBezTo>
                    <a:pt x="660" y="0"/>
                    <a:pt x="532" y="37"/>
                    <a:pt x="402" y="125"/>
                  </a:cubicBezTo>
                  <a:cubicBezTo>
                    <a:pt x="0" y="379"/>
                    <a:pt x="465" y="484"/>
                    <a:pt x="550" y="653"/>
                  </a:cubicBezTo>
                  <a:lnTo>
                    <a:pt x="740" y="675"/>
                  </a:lnTo>
                  <a:cubicBezTo>
                    <a:pt x="1368" y="460"/>
                    <a:pt x="1170" y="0"/>
                    <a:pt x="772"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71" name="Google Shape;7071;p38"/>
            <p:cNvSpPr/>
            <p:nvPr/>
          </p:nvSpPr>
          <p:spPr>
            <a:xfrm>
              <a:off x="-1434475" y="3938375"/>
              <a:ext cx="18525" cy="7875"/>
            </a:xfrm>
            <a:custGeom>
              <a:avLst/>
              <a:gdLst/>
              <a:ahLst/>
              <a:cxnLst/>
              <a:rect l="l" t="t" r="r" b="b"/>
              <a:pathLst>
                <a:path w="741" h="315" extrusionOk="0">
                  <a:moveTo>
                    <a:pt x="402" y="1"/>
                  </a:moveTo>
                  <a:cubicBezTo>
                    <a:pt x="212" y="1"/>
                    <a:pt x="40" y="50"/>
                    <a:pt x="0" y="315"/>
                  </a:cubicBezTo>
                  <a:lnTo>
                    <a:pt x="741" y="19"/>
                  </a:lnTo>
                  <a:cubicBezTo>
                    <a:pt x="637" y="19"/>
                    <a:pt x="517" y="1"/>
                    <a:pt x="402"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72" name="Google Shape;7072;p38"/>
            <p:cNvSpPr/>
            <p:nvPr/>
          </p:nvSpPr>
          <p:spPr>
            <a:xfrm>
              <a:off x="-2306375" y="3724700"/>
              <a:ext cx="12200" cy="23800"/>
            </a:xfrm>
            <a:custGeom>
              <a:avLst/>
              <a:gdLst/>
              <a:ahLst/>
              <a:cxnLst/>
              <a:rect l="l" t="t" r="r" b="b"/>
              <a:pathLst>
                <a:path w="488" h="952" extrusionOk="0">
                  <a:moveTo>
                    <a:pt x="339" y="0"/>
                  </a:moveTo>
                  <a:cubicBezTo>
                    <a:pt x="1" y="275"/>
                    <a:pt x="212" y="635"/>
                    <a:pt x="170" y="952"/>
                  </a:cubicBezTo>
                  <a:cubicBezTo>
                    <a:pt x="487" y="677"/>
                    <a:pt x="276" y="317"/>
                    <a:pt x="339"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073" name="Google Shape;7073;p38"/>
          <p:cNvGrpSpPr/>
          <p:nvPr/>
        </p:nvGrpSpPr>
        <p:grpSpPr>
          <a:xfrm>
            <a:off x="8137800" y="4488250"/>
            <a:ext cx="1637000" cy="521475"/>
            <a:chOff x="-4380075" y="3780200"/>
            <a:chExt cx="1637000" cy="521475"/>
          </a:xfrm>
        </p:grpSpPr>
        <p:sp>
          <p:nvSpPr>
            <p:cNvPr id="7074" name="Google Shape;7074;p38"/>
            <p:cNvSpPr/>
            <p:nvPr/>
          </p:nvSpPr>
          <p:spPr>
            <a:xfrm>
              <a:off x="-4365800" y="4000700"/>
              <a:ext cx="92575" cy="119000"/>
            </a:xfrm>
            <a:custGeom>
              <a:avLst/>
              <a:gdLst/>
              <a:ahLst/>
              <a:cxnLst/>
              <a:rect l="l" t="t" r="r" b="b"/>
              <a:pathLst>
                <a:path w="3703" h="4760" extrusionOk="0">
                  <a:moveTo>
                    <a:pt x="1947" y="0"/>
                  </a:moveTo>
                  <a:cubicBezTo>
                    <a:pt x="1850" y="76"/>
                    <a:pt x="1738" y="93"/>
                    <a:pt x="1622" y="93"/>
                  </a:cubicBezTo>
                  <a:cubicBezTo>
                    <a:pt x="1523" y="93"/>
                    <a:pt x="1421" y="81"/>
                    <a:pt x="1324" y="81"/>
                  </a:cubicBezTo>
                  <a:cubicBezTo>
                    <a:pt x="1184" y="81"/>
                    <a:pt x="1053" y="107"/>
                    <a:pt x="953" y="233"/>
                  </a:cubicBezTo>
                  <a:cubicBezTo>
                    <a:pt x="1185" y="867"/>
                    <a:pt x="1016" y="1481"/>
                    <a:pt x="805" y="2094"/>
                  </a:cubicBezTo>
                  <a:cubicBezTo>
                    <a:pt x="403" y="2411"/>
                    <a:pt x="1" y="2728"/>
                    <a:pt x="403" y="3278"/>
                  </a:cubicBezTo>
                  <a:cubicBezTo>
                    <a:pt x="614" y="3532"/>
                    <a:pt x="276" y="3765"/>
                    <a:pt x="255" y="4018"/>
                  </a:cubicBezTo>
                  <a:cubicBezTo>
                    <a:pt x="227" y="4566"/>
                    <a:pt x="637" y="4759"/>
                    <a:pt x="1089" y="4759"/>
                  </a:cubicBezTo>
                  <a:cubicBezTo>
                    <a:pt x="1318" y="4759"/>
                    <a:pt x="1557" y="4710"/>
                    <a:pt x="1756" y="4632"/>
                  </a:cubicBezTo>
                  <a:cubicBezTo>
                    <a:pt x="2095" y="4293"/>
                    <a:pt x="1947" y="3786"/>
                    <a:pt x="2243" y="3447"/>
                  </a:cubicBezTo>
                  <a:cubicBezTo>
                    <a:pt x="2306" y="3342"/>
                    <a:pt x="2391" y="3236"/>
                    <a:pt x="2391" y="3151"/>
                  </a:cubicBezTo>
                  <a:cubicBezTo>
                    <a:pt x="2285" y="2559"/>
                    <a:pt x="2941" y="2052"/>
                    <a:pt x="2475" y="1396"/>
                  </a:cubicBezTo>
                  <a:cubicBezTo>
                    <a:pt x="2391" y="677"/>
                    <a:pt x="3702" y="85"/>
                    <a:pt x="1947"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75" name="Google Shape;7075;p38"/>
            <p:cNvSpPr/>
            <p:nvPr/>
          </p:nvSpPr>
          <p:spPr>
            <a:xfrm>
              <a:off x="-3783125" y="3934375"/>
              <a:ext cx="107900" cy="114625"/>
            </a:xfrm>
            <a:custGeom>
              <a:avLst/>
              <a:gdLst/>
              <a:ahLst/>
              <a:cxnLst/>
              <a:rect l="l" t="t" r="r" b="b"/>
              <a:pathLst>
                <a:path w="4316" h="4585" extrusionOk="0">
                  <a:moveTo>
                    <a:pt x="2319" y="0"/>
                  </a:moveTo>
                  <a:cubicBezTo>
                    <a:pt x="1715" y="0"/>
                    <a:pt x="938" y="245"/>
                    <a:pt x="1862" y="602"/>
                  </a:cubicBezTo>
                  <a:cubicBezTo>
                    <a:pt x="2475" y="813"/>
                    <a:pt x="2475" y="1109"/>
                    <a:pt x="2094" y="1511"/>
                  </a:cubicBezTo>
                  <a:cubicBezTo>
                    <a:pt x="1396" y="2780"/>
                    <a:pt x="2158" y="2928"/>
                    <a:pt x="487" y="3668"/>
                  </a:cubicBezTo>
                  <a:cubicBezTo>
                    <a:pt x="1" y="3922"/>
                    <a:pt x="1" y="4176"/>
                    <a:pt x="529" y="4387"/>
                  </a:cubicBezTo>
                  <a:cubicBezTo>
                    <a:pt x="780" y="4516"/>
                    <a:pt x="1005" y="4584"/>
                    <a:pt x="1210" y="4584"/>
                  </a:cubicBezTo>
                  <a:cubicBezTo>
                    <a:pt x="1541" y="4584"/>
                    <a:pt x="1817" y="4407"/>
                    <a:pt x="2052" y="4028"/>
                  </a:cubicBezTo>
                  <a:cubicBezTo>
                    <a:pt x="2771" y="2865"/>
                    <a:pt x="4315" y="1257"/>
                    <a:pt x="2771" y="73"/>
                  </a:cubicBezTo>
                  <a:cubicBezTo>
                    <a:pt x="2672" y="23"/>
                    <a:pt x="2504" y="0"/>
                    <a:pt x="2319"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76" name="Google Shape;7076;p38"/>
            <p:cNvSpPr/>
            <p:nvPr/>
          </p:nvSpPr>
          <p:spPr>
            <a:xfrm>
              <a:off x="-3509775" y="3839900"/>
              <a:ext cx="120575" cy="104250"/>
            </a:xfrm>
            <a:custGeom>
              <a:avLst/>
              <a:gdLst/>
              <a:ahLst/>
              <a:cxnLst/>
              <a:rect l="l" t="t" r="r" b="b"/>
              <a:pathLst>
                <a:path w="4823" h="4170" extrusionOk="0">
                  <a:moveTo>
                    <a:pt x="2890" y="1"/>
                  </a:moveTo>
                  <a:cubicBezTo>
                    <a:pt x="1554" y="1"/>
                    <a:pt x="1306" y="1448"/>
                    <a:pt x="635" y="2435"/>
                  </a:cubicBezTo>
                  <a:cubicBezTo>
                    <a:pt x="1" y="3196"/>
                    <a:pt x="953" y="3958"/>
                    <a:pt x="1672" y="4169"/>
                  </a:cubicBezTo>
                  <a:cubicBezTo>
                    <a:pt x="2200" y="3915"/>
                    <a:pt x="3575" y="3640"/>
                    <a:pt x="3406" y="2921"/>
                  </a:cubicBezTo>
                  <a:cubicBezTo>
                    <a:pt x="3348" y="2889"/>
                    <a:pt x="3282" y="2875"/>
                    <a:pt x="3209" y="2875"/>
                  </a:cubicBezTo>
                  <a:cubicBezTo>
                    <a:pt x="2806" y="2875"/>
                    <a:pt x="2207" y="3295"/>
                    <a:pt x="1828" y="3295"/>
                  </a:cubicBezTo>
                  <a:cubicBezTo>
                    <a:pt x="1648" y="3295"/>
                    <a:pt x="1518" y="3200"/>
                    <a:pt x="1481" y="2921"/>
                  </a:cubicBezTo>
                  <a:cubicBezTo>
                    <a:pt x="1650" y="2245"/>
                    <a:pt x="1481" y="1441"/>
                    <a:pt x="2285" y="954"/>
                  </a:cubicBezTo>
                  <a:cubicBezTo>
                    <a:pt x="2446" y="849"/>
                    <a:pt x="2586" y="806"/>
                    <a:pt x="2712" y="806"/>
                  </a:cubicBezTo>
                  <a:cubicBezTo>
                    <a:pt x="3167" y="806"/>
                    <a:pt x="3445" y="1360"/>
                    <a:pt x="3892" y="1525"/>
                  </a:cubicBezTo>
                  <a:cubicBezTo>
                    <a:pt x="4823" y="1250"/>
                    <a:pt x="3850" y="130"/>
                    <a:pt x="3194" y="24"/>
                  </a:cubicBezTo>
                  <a:cubicBezTo>
                    <a:pt x="3087" y="8"/>
                    <a:pt x="2986" y="1"/>
                    <a:pt x="2890"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77" name="Google Shape;7077;p38"/>
            <p:cNvSpPr/>
            <p:nvPr/>
          </p:nvSpPr>
          <p:spPr>
            <a:xfrm>
              <a:off x="-3648600" y="4077075"/>
              <a:ext cx="133575" cy="103575"/>
            </a:xfrm>
            <a:custGeom>
              <a:avLst/>
              <a:gdLst/>
              <a:ahLst/>
              <a:cxnLst/>
              <a:rect l="l" t="t" r="r" b="b"/>
              <a:pathLst>
                <a:path w="5343" h="4143" extrusionOk="0">
                  <a:moveTo>
                    <a:pt x="4566" y="1"/>
                  </a:moveTo>
                  <a:cubicBezTo>
                    <a:pt x="4442" y="1"/>
                    <a:pt x="4323" y="80"/>
                    <a:pt x="4306" y="202"/>
                  </a:cubicBezTo>
                  <a:cubicBezTo>
                    <a:pt x="3714" y="1492"/>
                    <a:pt x="2403" y="3248"/>
                    <a:pt x="838" y="3374"/>
                  </a:cubicBezTo>
                  <a:cubicBezTo>
                    <a:pt x="784" y="3368"/>
                    <a:pt x="735" y="3365"/>
                    <a:pt x="691" y="3365"/>
                  </a:cubicBezTo>
                  <a:cubicBezTo>
                    <a:pt x="1" y="3365"/>
                    <a:pt x="482" y="4143"/>
                    <a:pt x="1017" y="4143"/>
                  </a:cubicBezTo>
                  <a:cubicBezTo>
                    <a:pt x="1091" y="4143"/>
                    <a:pt x="1166" y="4128"/>
                    <a:pt x="1239" y="4094"/>
                  </a:cubicBezTo>
                  <a:cubicBezTo>
                    <a:pt x="2995" y="3903"/>
                    <a:pt x="5342" y="1894"/>
                    <a:pt x="4644" y="12"/>
                  </a:cubicBezTo>
                  <a:cubicBezTo>
                    <a:pt x="4619" y="4"/>
                    <a:pt x="4592" y="1"/>
                    <a:pt x="4566"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78" name="Google Shape;7078;p38"/>
            <p:cNvSpPr/>
            <p:nvPr/>
          </p:nvSpPr>
          <p:spPr>
            <a:xfrm>
              <a:off x="-3325250" y="3973575"/>
              <a:ext cx="66125" cy="86300"/>
            </a:xfrm>
            <a:custGeom>
              <a:avLst/>
              <a:gdLst/>
              <a:ahLst/>
              <a:cxnLst/>
              <a:rect l="l" t="t" r="r" b="b"/>
              <a:pathLst>
                <a:path w="2645" h="3452" extrusionOk="0">
                  <a:moveTo>
                    <a:pt x="1914" y="1"/>
                  </a:moveTo>
                  <a:cubicBezTo>
                    <a:pt x="1883" y="1"/>
                    <a:pt x="1851" y="3"/>
                    <a:pt x="1820" y="6"/>
                  </a:cubicBezTo>
                  <a:cubicBezTo>
                    <a:pt x="1703" y="58"/>
                    <a:pt x="1578" y="68"/>
                    <a:pt x="1452" y="68"/>
                  </a:cubicBezTo>
                  <a:cubicBezTo>
                    <a:pt x="1361" y="68"/>
                    <a:pt x="1269" y="63"/>
                    <a:pt x="1179" y="63"/>
                  </a:cubicBezTo>
                  <a:cubicBezTo>
                    <a:pt x="1033" y="63"/>
                    <a:pt x="891" y="77"/>
                    <a:pt x="762" y="154"/>
                  </a:cubicBezTo>
                  <a:cubicBezTo>
                    <a:pt x="657" y="324"/>
                    <a:pt x="995" y="535"/>
                    <a:pt x="868" y="662"/>
                  </a:cubicBezTo>
                  <a:cubicBezTo>
                    <a:pt x="191" y="1170"/>
                    <a:pt x="339" y="1889"/>
                    <a:pt x="149" y="2523"/>
                  </a:cubicBezTo>
                  <a:cubicBezTo>
                    <a:pt x="1" y="2967"/>
                    <a:pt x="276" y="3327"/>
                    <a:pt x="805" y="3433"/>
                  </a:cubicBezTo>
                  <a:cubicBezTo>
                    <a:pt x="869" y="3445"/>
                    <a:pt x="927" y="3451"/>
                    <a:pt x="980" y="3451"/>
                  </a:cubicBezTo>
                  <a:cubicBezTo>
                    <a:pt x="1368" y="3451"/>
                    <a:pt x="1492" y="3135"/>
                    <a:pt x="1566" y="2819"/>
                  </a:cubicBezTo>
                  <a:cubicBezTo>
                    <a:pt x="1778" y="1973"/>
                    <a:pt x="2454" y="1297"/>
                    <a:pt x="2645" y="472"/>
                  </a:cubicBezTo>
                  <a:cubicBezTo>
                    <a:pt x="2510" y="184"/>
                    <a:pt x="2219" y="1"/>
                    <a:pt x="1914"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79" name="Google Shape;7079;p38"/>
            <p:cNvSpPr/>
            <p:nvPr/>
          </p:nvSpPr>
          <p:spPr>
            <a:xfrm>
              <a:off x="-3061350" y="3976625"/>
              <a:ext cx="100975" cy="93550"/>
            </a:xfrm>
            <a:custGeom>
              <a:avLst/>
              <a:gdLst/>
              <a:ahLst/>
              <a:cxnLst/>
              <a:rect l="l" t="t" r="r" b="b"/>
              <a:pathLst>
                <a:path w="4039" h="3742" extrusionOk="0">
                  <a:moveTo>
                    <a:pt x="2548" y="0"/>
                  </a:moveTo>
                  <a:cubicBezTo>
                    <a:pt x="1914" y="0"/>
                    <a:pt x="1" y="2513"/>
                    <a:pt x="802" y="2930"/>
                  </a:cubicBezTo>
                  <a:cubicBezTo>
                    <a:pt x="1529" y="3484"/>
                    <a:pt x="1916" y="3742"/>
                    <a:pt x="2296" y="3742"/>
                  </a:cubicBezTo>
                  <a:cubicBezTo>
                    <a:pt x="2613" y="3742"/>
                    <a:pt x="2925" y="3562"/>
                    <a:pt x="3425" y="3226"/>
                  </a:cubicBezTo>
                  <a:cubicBezTo>
                    <a:pt x="3425" y="2761"/>
                    <a:pt x="4038" y="2422"/>
                    <a:pt x="3742" y="1915"/>
                  </a:cubicBezTo>
                  <a:cubicBezTo>
                    <a:pt x="3648" y="1886"/>
                    <a:pt x="3552" y="1873"/>
                    <a:pt x="3456" y="1873"/>
                  </a:cubicBezTo>
                  <a:cubicBezTo>
                    <a:pt x="3057" y="1873"/>
                    <a:pt x="2669" y="2110"/>
                    <a:pt x="2515" y="2486"/>
                  </a:cubicBezTo>
                  <a:cubicBezTo>
                    <a:pt x="2428" y="2670"/>
                    <a:pt x="2234" y="2766"/>
                    <a:pt x="2055" y="2766"/>
                  </a:cubicBezTo>
                  <a:cubicBezTo>
                    <a:pt x="1845" y="2766"/>
                    <a:pt x="1656" y="2633"/>
                    <a:pt x="1691" y="2359"/>
                  </a:cubicBezTo>
                  <a:cubicBezTo>
                    <a:pt x="1310" y="1196"/>
                    <a:pt x="2346" y="1534"/>
                    <a:pt x="2706" y="625"/>
                  </a:cubicBezTo>
                  <a:cubicBezTo>
                    <a:pt x="2795" y="179"/>
                    <a:pt x="2717" y="0"/>
                    <a:pt x="2548"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80" name="Google Shape;7080;p38"/>
            <p:cNvSpPr/>
            <p:nvPr/>
          </p:nvSpPr>
          <p:spPr>
            <a:xfrm>
              <a:off x="-3336600" y="3982425"/>
              <a:ext cx="85950" cy="95000"/>
            </a:xfrm>
            <a:custGeom>
              <a:avLst/>
              <a:gdLst/>
              <a:ahLst/>
              <a:cxnLst/>
              <a:rect l="l" t="t" r="r" b="b"/>
              <a:pathLst>
                <a:path w="3438" h="3800" extrusionOk="0">
                  <a:moveTo>
                    <a:pt x="1470" y="1"/>
                  </a:moveTo>
                  <a:cubicBezTo>
                    <a:pt x="1415" y="1"/>
                    <a:pt x="1352" y="4"/>
                    <a:pt x="1280" y="12"/>
                  </a:cubicBezTo>
                  <a:cubicBezTo>
                    <a:pt x="117" y="752"/>
                    <a:pt x="582" y="1958"/>
                    <a:pt x="53" y="3015"/>
                  </a:cubicBezTo>
                  <a:cubicBezTo>
                    <a:pt x="1" y="3610"/>
                    <a:pt x="744" y="3799"/>
                    <a:pt x="1313" y="3799"/>
                  </a:cubicBezTo>
                  <a:cubicBezTo>
                    <a:pt x="1433" y="3799"/>
                    <a:pt x="1544" y="3791"/>
                    <a:pt x="1639" y="3777"/>
                  </a:cubicBezTo>
                  <a:cubicBezTo>
                    <a:pt x="2528" y="3036"/>
                    <a:pt x="2528" y="1894"/>
                    <a:pt x="3226" y="1048"/>
                  </a:cubicBezTo>
                  <a:cubicBezTo>
                    <a:pt x="3437" y="773"/>
                    <a:pt x="3268" y="414"/>
                    <a:pt x="3120" y="118"/>
                  </a:cubicBezTo>
                  <a:cubicBezTo>
                    <a:pt x="3069" y="114"/>
                    <a:pt x="3024" y="113"/>
                    <a:pt x="2984" y="113"/>
                  </a:cubicBezTo>
                  <a:cubicBezTo>
                    <a:pt x="2293" y="113"/>
                    <a:pt x="2968" y="606"/>
                    <a:pt x="2549" y="1006"/>
                  </a:cubicBezTo>
                  <a:cubicBezTo>
                    <a:pt x="1830" y="1450"/>
                    <a:pt x="2062" y="2888"/>
                    <a:pt x="1407" y="2952"/>
                  </a:cubicBezTo>
                  <a:cubicBezTo>
                    <a:pt x="1068" y="2931"/>
                    <a:pt x="688" y="2634"/>
                    <a:pt x="793" y="2444"/>
                  </a:cubicBezTo>
                  <a:cubicBezTo>
                    <a:pt x="1195" y="1831"/>
                    <a:pt x="624" y="985"/>
                    <a:pt x="1512" y="520"/>
                  </a:cubicBezTo>
                  <a:cubicBezTo>
                    <a:pt x="1782" y="365"/>
                    <a:pt x="2034" y="1"/>
                    <a:pt x="1470"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81" name="Google Shape;7081;p38"/>
            <p:cNvSpPr/>
            <p:nvPr/>
          </p:nvSpPr>
          <p:spPr>
            <a:xfrm>
              <a:off x="-3037600" y="3967375"/>
              <a:ext cx="96250" cy="85600"/>
            </a:xfrm>
            <a:custGeom>
              <a:avLst/>
              <a:gdLst/>
              <a:ahLst/>
              <a:cxnLst/>
              <a:rect l="l" t="t" r="r" b="b"/>
              <a:pathLst>
                <a:path w="3850" h="3424" extrusionOk="0">
                  <a:moveTo>
                    <a:pt x="3194" y="1"/>
                  </a:moveTo>
                  <a:lnTo>
                    <a:pt x="3194" y="1"/>
                  </a:lnTo>
                  <a:cubicBezTo>
                    <a:pt x="2158" y="22"/>
                    <a:pt x="2855" y="1925"/>
                    <a:pt x="1925" y="1989"/>
                  </a:cubicBezTo>
                  <a:cubicBezTo>
                    <a:pt x="1502" y="1777"/>
                    <a:pt x="1988" y="1206"/>
                    <a:pt x="1735" y="889"/>
                  </a:cubicBezTo>
                  <a:lnTo>
                    <a:pt x="1735" y="889"/>
                  </a:lnTo>
                  <a:cubicBezTo>
                    <a:pt x="1312" y="1143"/>
                    <a:pt x="1037" y="1523"/>
                    <a:pt x="508" y="1777"/>
                  </a:cubicBezTo>
                  <a:cubicBezTo>
                    <a:pt x="0" y="2031"/>
                    <a:pt x="592" y="2475"/>
                    <a:pt x="529" y="2750"/>
                  </a:cubicBezTo>
                  <a:cubicBezTo>
                    <a:pt x="466" y="3046"/>
                    <a:pt x="381" y="3342"/>
                    <a:pt x="783" y="3406"/>
                  </a:cubicBezTo>
                  <a:cubicBezTo>
                    <a:pt x="895" y="3418"/>
                    <a:pt x="994" y="3423"/>
                    <a:pt x="1081" y="3423"/>
                  </a:cubicBezTo>
                  <a:cubicBezTo>
                    <a:pt x="2238" y="3423"/>
                    <a:pt x="1320" y="2445"/>
                    <a:pt x="2834" y="2327"/>
                  </a:cubicBezTo>
                  <a:lnTo>
                    <a:pt x="2940" y="2242"/>
                  </a:lnTo>
                  <a:cubicBezTo>
                    <a:pt x="3088" y="1714"/>
                    <a:pt x="3849" y="254"/>
                    <a:pt x="3194"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82" name="Google Shape;7082;p38"/>
            <p:cNvSpPr/>
            <p:nvPr/>
          </p:nvSpPr>
          <p:spPr>
            <a:xfrm>
              <a:off x="-3977175" y="4201325"/>
              <a:ext cx="86750" cy="100225"/>
            </a:xfrm>
            <a:custGeom>
              <a:avLst/>
              <a:gdLst/>
              <a:ahLst/>
              <a:cxnLst/>
              <a:rect l="l" t="t" r="r" b="b"/>
              <a:pathLst>
                <a:path w="3470" h="4009" extrusionOk="0">
                  <a:moveTo>
                    <a:pt x="2998" y="1"/>
                  </a:moveTo>
                  <a:cubicBezTo>
                    <a:pt x="2651" y="1"/>
                    <a:pt x="2389" y="695"/>
                    <a:pt x="2264" y="963"/>
                  </a:cubicBezTo>
                  <a:cubicBezTo>
                    <a:pt x="1841" y="1704"/>
                    <a:pt x="1714" y="2634"/>
                    <a:pt x="635" y="2994"/>
                  </a:cubicBezTo>
                  <a:cubicBezTo>
                    <a:pt x="424" y="3269"/>
                    <a:pt x="1" y="3713"/>
                    <a:pt x="318" y="4009"/>
                  </a:cubicBezTo>
                  <a:cubicBezTo>
                    <a:pt x="2369" y="3375"/>
                    <a:pt x="3469" y="1894"/>
                    <a:pt x="3194" y="75"/>
                  </a:cubicBezTo>
                  <a:cubicBezTo>
                    <a:pt x="3126" y="24"/>
                    <a:pt x="3061" y="1"/>
                    <a:pt x="2998"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83" name="Google Shape;7083;p38"/>
            <p:cNvSpPr/>
            <p:nvPr/>
          </p:nvSpPr>
          <p:spPr>
            <a:xfrm>
              <a:off x="-3308325" y="3985875"/>
              <a:ext cx="71400" cy="92625"/>
            </a:xfrm>
            <a:custGeom>
              <a:avLst/>
              <a:gdLst/>
              <a:ahLst/>
              <a:cxnLst/>
              <a:rect l="l" t="t" r="r" b="b"/>
              <a:pathLst>
                <a:path w="2856" h="3705" extrusionOk="0">
                  <a:moveTo>
                    <a:pt x="1968" y="1"/>
                  </a:moveTo>
                  <a:cubicBezTo>
                    <a:pt x="1968" y="678"/>
                    <a:pt x="1862" y="1312"/>
                    <a:pt x="1185" y="1756"/>
                  </a:cubicBezTo>
                  <a:cubicBezTo>
                    <a:pt x="1101" y="1820"/>
                    <a:pt x="1058" y="1925"/>
                    <a:pt x="1079" y="2052"/>
                  </a:cubicBezTo>
                  <a:cubicBezTo>
                    <a:pt x="1566" y="2983"/>
                    <a:pt x="1" y="3046"/>
                    <a:pt x="487" y="3660"/>
                  </a:cubicBezTo>
                  <a:cubicBezTo>
                    <a:pt x="595" y="3691"/>
                    <a:pt x="692" y="3704"/>
                    <a:pt x="779" y="3704"/>
                  </a:cubicBezTo>
                  <a:cubicBezTo>
                    <a:pt x="1291" y="3704"/>
                    <a:pt x="1485" y="3233"/>
                    <a:pt x="1756" y="2962"/>
                  </a:cubicBezTo>
                  <a:cubicBezTo>
                    <a:pt x="2814" y="1862"/>
                    <a:pt x="2856" y="889"/>
                    <a:pt x="1968"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84" name="Google Shape;7084;p38"/>
            <p:cNvSpPr/>
            <p:nvPr/>
          </p:nvSpPr>
          <p:spPr>
            <a:xfrm>
              <a:off x="-2825050" y="3780200"/>
              <a:ext cx="81975" cy="104200"/>
            </a:xfrm>
            <a:custGeom>
              <a:avLst/>
              <a:gdLst/>
              <a:ahLst/>
              <a:cxnLst/>
              <a:rect l="l" t="t" r="r" b="b"/>
              <a:pathLst>
                <a:path w="3279" h="4168" extrusionOk="0">
                  <a:moveTo>
                    <a:pt x="2503" y="42"/>
                  </a:moveTo>
                  <a:cubicBezTo>
                    <a:pt x="1130" y="42"/>
                    <a:pt x="2220" y="1577"/>
                    <a:pt x="2115" y="2370"/>
                  </a:cubicBezTo>
                  <a:cubicBezTo>
                    <a:pt x="2221" y="3046"/>
                    <a:pt x="1481" y="2983"/>
                    <a:pt x="1142" y="3237"/>
                  </a:cubicBezTo>
                  <a:cubicBezTo>
                    <a:pt x="1135" y="3242"/>
                    <a:pt x="1128" y="3245"/>
                    <a:pt x="1120" y="3245"/>
                  </a:cubicBezTo>
                  <a:cubicBezTo>
                    <a:pt x="1038" y="3245"/>
                    <a:pt x="919" y="2982"/>
                    <a:pt x="719" y="2982"/>
                  </a:cubicBezTo>
                  <a:cubicBezTo>
                    <a:pt x="712" y="2982"/>
                    <a:pt x="705" y="2982"/>
                    <a:pt x="698" y="2983"/>
                  </a:cubicBezTo>
                  <a:cubicBezTo>
                    <a:pt x="0" y="3194"/>
                    <a:pt x="529" y="3554"/>
                    <a:pt x="529" y="3850"/>
                  </a:cubicBezTo>
                  <a:cubicBezTo>
                    <a:pt x="719" y="4167"/>
                    <a:pt x="1164" y="3956"/>
                    <a:pt x="1417" y="4167"/>
                  </a:cubicBezTo>
                  <a:cubicBezTo>
                    <a:pt x="3215" y="3300"/>
                    <a:pt x="3194" y="1799"/>
                    <a:pt x="3279" y="318"/>
                  </a:cubicBezTo>
                  <a:cubicBezTo>
                    <a:pt x="3173" y="1"/>
                    <a:pt x="2834" y="85"/>
                    <a:pt x="2559" y="43"/>
                  </a:cubicBezTo>
                  <a:cubicBezTo>
                    <a:pt x="2540" y="43"/>
                    <a:pt x="2521" y="42"/>
                    <a:pt x="2503" y="42"/>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85" name="Google Shape;7085;p38"/>
            <p:cNvSpPr/>
            <p:nvPr/>
          </p:nvSpPr>
          <p:spPr>
            <a:xfrm>
              <a:off x="-4075525" y="4015075"/>
              <a:ext cx="79525" cy="109500"/>
            </a:xfrm>
            <a:custGeom>
              <a:avLst/>
              <a:gdLst/>
              <a:ahLst/>
              <a:cxnLst/>
              <a:rect l="l" t="t" r="r" b="b"/>
              <a:pathLst>
                <a:path w="3181" h="4380" extrusionOk="0">
                  <a:moveTo>
                    <a:pt x="932" y="1"/>
                  </a:moveTo>
                  <a:cubicBezTo>
                    <a:pt x="832" y="1"/>
                    <a:pt x="730" y="52"/>
                    <a:pt x="678" y="144"/>
                  </a:cubicBezTo>
                  <a:cubicBezTo>
                    <a:pt x="847" y="631"/>
                    <a:pt x="1" y="990"/>
                    <a:pt x="762" y="1392"/>
                  </a:cubicBezTo>
                  <a:cubicBezTo>
                    <a:pt x="1101" y="1392"/>
                    <a:pt x="1143" y="990"/>
                    <a:pt x="1566" y="969"/>
                  </a:cubicBezTo>
                  <a:lnTo>
                    <a:pt x="1566" y="969"/>
                  </a:lnTo>
                  <a:cubicBezTo>
                    <a:pt x="974" y="1942"/>
                    <a:pt x="1926" y="3168"/>
                    <a:pt x="657" y="3866"/>
                  </a:cubicBezTo>
                  <a:cubicBezTo>
                    <a:pt x="635" y="3930"/>
                    <a:pt x="635" y="4014"/>
                    <a:pt x="657" y="4099"/>
                  </a:cubicBezTo>
                  <a:cubicBezTo>
                    <a:pt x="929" y="4297"/>
                    <a:pt x="1153" y="4380"/>
                    <a:pt x="1337" y="4380"/>
                  </a:cubicBezTo>
                  <a:cubicBezTo>
                    <a:pt x="1883" y="4380"/>
                    <a:pt x="2084" y="3653"/>
                    <a:pt x="2179" y="3020"/>
                  </a:cubicBezTo>
                  <a:cubicBezTo>
                    <a:pt x="2472" y="1809"/>
                    <a:pt x="3180" y="21"/>
                    <a:pt x="1554" y="21"/>
                  </a:cubicBezTo>
                  <a:cubicBezTo>
                    <a:pt x="1420" y="21"/>
                    <a:pt x="1269" y="34"/>
                    <a:pt x="1101" y="60"/>
                  </a:cubicBezTo>
                  <a:cubicBezTo>
                    <a:pt x="1053" y="20"/>
                    <a:pt x="993" y="1"/>
                    <a:pt x="932"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86" name="Google Shape;7086;p38"/>
            <p:cNvSpPr/>
            <p:nvPr/>
          </p:nvSpPr>
          <p:spPr>
            <a:xfrm>
              <a:off x="-3656075" y="4066250"/>
              <a:ext cx="123600" cy="94975"/>
            </a:xfrm>
            <a:custGeom>
              <a:avLst/>
              <a:gdLst/>
              <a:ahLst/>
              <a:cxnLst/>
              <a:rect l="l" t="t" r="r" b="b"/>
              <a:pathLst>
                <a:path w="4944" h="3799" extrusionOk="0">
                  <a:moveTo>
                    <a:pt x="4753" y="1"/>
                  </a:moveTo>
                  <a:lnTo>
                    <a:pt x="4626" y="43"/>
                  </a:lnTo>
                  <a:cubicBezTo>
                    <a:pt x="4245" y="466"/>
                    <a:pt x="4267" y="1100"/>
                    <a:pt x="3696" y="1439"/>
                  </a:cubicBezTo>
                  <a:cubicBezTo>
                    <a:pt x="3548" y="1650"/>
                    <a:pt x="3548" y="1967"/>
                    <a:pt x="3188" y="2031"/>
                  </a:cubicBezTo>
                  <a:cubicBezTo>
                    <a:pt x="2612" y="2142"/>
                    <a:pt x="2509" y="3151"/>
                    <a:pt x="1977" y="3151"/>
                  </a:cubicBezTo>
                  <a:cubicBezTo>
                    <a:pt x="1903" y="3151"/>
                    <a:pt x="1821" y="3132"/>
                    <a:pt x="1729" y="3088"/>
                  </a:cubicBezTo>
                  <a:cubicBezTo>
                    <a:pt x="1327" y="2771"/>
                    <a:pt x="2046" y="2708"/>
                    <a:pt x="2088" y="2433"/>
                  </a:cubicBezTo>
                  <a:cubicBezTo>
                    <a:pt x="2131" y="2073"/>
                    <a:pt x="2702" y="1756"/>
                    <a:pt x="2215" y="1375"/>
                  </a:cubicBezTo>
                  <a:lnTo>
                    <a:pt x="2215" y="1375"/>
                  </a:lnTo>
                  <a:cubicBezTo>
                    <a:pt x="0" y="2673"/>
                    <a:pt x="312" y="3799"/>
                    <a:pt x="1403" y="3799"/>
                  </a:cubicBezTo>
                  <a:cubicBezTo>
                    <a:pt x="2376" y="3799"/>
                    <a:pt x="3967" y="2906"/>
                    <a:pt x="4943" y="445"/>
                  </a:cubicBezTo>
                  <a:cubicBezTo>
                    <a:pt x="4859" y="297"/>
                    <a:pt x="4943" y="106"/>
                    <a:pt x="4753"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87" name="Google Shape;7087;p38"/>
            <p:cNvSpPr/>
            <p:nvPr/>
          </p:nvSpPr>
          <p:spPr>
            <a:xfrm>
              <a:off x="-3192525" y="3784975"/>
              <a:ext cx="77750" cy="81700"/>
            </a:xfrm>
            <a:custGeom>
              <a:avLst/>
              <a:gdLst/>
              <a:ahLst/>
              <a:cxnLst/>
              <a:rect l="l" t="t" r="r" b="b"/>
              <a:pathLst>
                <a:path w="3110" h="3268" extrusionOk="0">
                  <a:moveTo>
                    <a:pt x="2475" y="0"/>
                  </a:moveTo>
                  <a:cubicBezTo>
                    <a:pt x="1439" y="465"/>
                    <a:pt x="550" y="1058"/>
                    <a:pt x="191" y="2073"/>
                  </a:cubicBezTo>
                  <a:cubicBezTo>
                    <a:pt x="466" y="2390"/>
                    <a:pt x="149" y="2580"/>
                    <a:pt x="0" y="2813"/>
                  </a:cubicBezTo>
                  <a:cubicBezTo>
                    <a:pt x="88" y="3155"/>
                    <a:pt x="209" y="3268"/>
                    <a:pt x="345" y="3268"/>
                  </a:cubicBezTo>
                  <a:cubicBezTo>
                    <a:pt x="538" y="3268"/>
                    <a:pt x="763" y="3043"/>
                    <a:pt x="973" y="2919"/>
                  </a:cubicBezTo>
                  <a:cubicBezTo>
                    <a:pt x="1418" y="2136"/>
                    <a:pt x="1692" y="1269"/>
                    <a:pt x="2708" y="825"/>
                  </a:cubicBezTo>
                  <a:cubicBezTo>
                    <a:pt x="3109" y="635"/>
                    <a:pt x="2898" y="0"/>
                    <a:pt x="2475"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88" name="Google Shape;7088;p38"/>
            <p:cNvSpPr/>
            <p:nvPr/>
          </p:nvSpPr>
          <p:spPr>
            <a:xfrm>
              <a:off x="-4032675" y="4028700"/>
              <a:ext cx="35975" cy="92575"/>
            </a:xfrm>
            <a:custGeom>
              <a:avLst/>
              <a:gdLst/>
              <a:ahLst/>
              <a:cxnLst/>
              <a:rect l="l" t="t" r="r" b="b"/>
              <a:pathLst>
                <a:path w="1439" h="3703" extrusionOk="0">
                  <a:moveTo>
                    <a:pt x="846" y="1"/>
                  </a:moveTo>
                  <a:lnTo>
                    <a:pt x="613" y="86"/>
                  </a:lnTo>
                  <a:cubicBezTo>
                    <a:pt x="909" y="910"/>
                    <a:pt x="169" y="1629"/>
                    <a:pt x="296" y="2412"/>
                  </a:cubicBezTo>
                  <a:cubicBezTo>
                    <a:pt x="212" y="2877"/>
                    <a:pt x="0" y="3385"/>
                    <a:pt x="635" y="3702"/>
                  </a:cubicBezTo>
                  <a:cubicBezTo>
                    <a:pt x="656" y="3110"/>
                    <a:pt x="1396" y="2729"/>
                    <a:pt x="1248" y="2095"/>
                  </a:cubicBezTo>
                  <a:cubicBezTo>
                    <a:pt x="1417" y="1841"/>
                    <a:pt x="1206" y="1524"/>
                    <a:pt x="1417" y="1270"/>
                  </a:cubicBezTo>
                  <a:cubicBezTo>
                    <a:pt x="1438" y="783"/>
                    <a:pt x="1227" y="318"/>
                    <a:pt x="846"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89" name="Google Shape;7089;p38"/>
            <p:cNvSpPr/>
            <p:nvPr/>
          </p:nvSpPr>
          <p:spPr>
            <a:xfrm>
              <a:off x="-3468000" y="3868500"/>
              <a:ext cx="80850" cy="79200"/>
            </a:xfrm>
            <a:custGeom>
              <a:avLst/>
              <a:gdLst/>
              <a:ahLst/>
              <a:cxnLst/>
              <a:rect l="l" t="t" r="r" b="b"/>
              <a:pathLst>
                <a:path w="3234" h="3168" extrusionOk="0">
                  <a:moveTo>
                    <a:pt x="2623" y="1"/>
                  </a:moveTo>
                  <a:cubicBezTo>
                    <a:pt x="1079" y="1164"/>
                    <a:pt x="2221" y="2031"/>
                    <a:pt x="1037" y="2369"/>
                  </a:cubicBezTo>
                  <a:cubicBezTo>
                    <a:pt x="656" y="2539"/>
                    <a:pt x="233" y="2666"/>
                    <a:pt x="1" y="3025"/>
                  </a:cubicBezTo>
                  <a:cubicBezTo>
                    <a:pt x="192" y="3123"/>
                    <a:pt x="387" y="3168"/>
                    <a:pt x="581" y="3168"/>
                  </a:cubicBezTo>
                  <a:cubicBezTo>
                    <a:pt x="1935" y="3168"/>
                    <a:pt x="3234" y="1018"/>
                    <a:pt x="2623"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90" name="Google Shape;7090;p38"/>
            <p:cNvSpPr/>
            <p:nvPr/>
          </p:nvSpPr>
          <p:spPr>
            <a:xfrm>
              <a:off x="-2837750" y="3784450"/>
              <a:ext cx="50250" cy="92000"/>
            </a:xfrm>
            <a:custGeom>
              <a:avLst/>
              <a:gdLst/>
              <a:ahLst/>
              <a:cxnLst/>
              <a:rect l="l" t="t" r="r" b="b"/>
              <a:pathLst>
                <a:path w="2010" h="3680" extrusionOk="0">
                  <a:moveTo>
                    <a:pt x="1947" y="0"/>
                  </a:moveTo>
                  <a:cubicBezTo>
                    <a:pt x="995" y="360"/>
                    <a:pt x="1" y="2115"/>
                    <a:pt x="466" y="2876"/>
                  </a:cubicBezTo>
                  <a:cubicBezTo>
                    <a:pt x="508" y="3320"/>
                    <a:pt x="572" y="3468"/>
                    <a:pt x="1037" y="3680"/>
                  </a:cubicBezTo>
                  <a:cubicBezTo>
                    <a:pt x="1312" y="3299"/>
                    <a:pt x="678" y="3130"/>
                    <a:pt x="1375" y="2728"/>
                  </a:cubicBezTo>
                  <a:cubicBezTo>
                    <a:pt x="1820" y="2200"/>
                    <a:pt x="1143" y="1438"/>
                    <a:pt x="1545" y="804"/>
                  </a:cubicBezTo>
                  <a:cubicBezTo>
                    <a:pt x="1629" y="529"/>
                    <a:pt x="2010" y="338"/>
                    <a:pt x="1947"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91" name="Google Shape;7091;p38"/>
            <p:cNvSpPr/>
            <p:nvPr/>
          </p:nvSpPr>
          <p:spPr>
            <a:xfrm>
              <a:off x="-3664150" y="4085275"/>
              <a:ext cx="78800" cy="85150"/>
            </a:xfrm>
            <a:custGeom>
              <a:avLst/>
              <a:gdLst/>
              <a:ahLst/>
              <a:cxnLst/>
              <a:rect l="l" t="t" r="r" b="b"/>
              <a:pathLst>
                <a:path w="3152" h="3406" extrusionOk="0">
                  <a:moveTo>
                    <a:pt x="2623" y="1"/>
                  </a:moveTo>
                  <a:cubicBezTo>
                    <a:pt x="1861" y="403"/>
                    <a:pt x="1544" y="1185"/>
                    <a:pt x="825" y="1629"/>
                  </a:cubicBezTo>
                  <a:cubicBezTo>
                    <a:pt x="85" y="2264"/>
                    <a:pt x="317" y="2814"/>
                    <a:pt x="973" y="3406"/>
                  </a:cubicBezTo>
                  <a:cubicBezTo>
                    <a:pt x="1036" y="3229"/>
                    <a:pt x="1140" y="3174"/>
                    <a:pt x="1264" y="3174"/>
                  </a:cubicBezTo>
                  <a:cubicBezTo>
                    <a:pt x="1470" y="3174"/>
                    <a:pt x="1729" y="3325"/>
                    <a:pt x="1942" y="3325"/>
                  </a:cubicBezTo>
                  <a:cubicBezTo>
                    <a:pt x="2076" y="3325"/>
                    <a:pt x="2191" y="3265"/>
                    <a:pt x="2263" y="3068"/>
                  </a:cubicBezTo>
                  <a:cubicBezTo>
                    <a:pt x="0" y="2898"/>
                    <a:pt x="1650" y="1185"/>
                    <a:pt x="2644" y="657"/>
                  </a:cubicBezTo>
                  <a:lnTo>
                    <a:pt x="2750" y="572"/>
                  </a:lnTo>
                  <a:cubicBezTo>
                    <a:pt x="2834" y="360"/>
                    <a:pt x="3151" y="128"/>
                    <a:pt x="2623"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92" name="Google Shape;7092;p38"/>
            <p:cNvSpPr/>
            <p:nvPr/>
          </p:nvSpPr>
          <p:spPr>
            <a:xfrm>
              <a:off x="-4320725" y="4022125"/>
              <a:ext cx="49075" cy="80125"/>
            </a:xfrm>
            <a:custGeom>
              <a:avLst/>
              <a:gdLst/>
              <a:ahLst/>
              <a:cxnLst/>
              <a:rect l="l" t="t" r="r" b="b"/>
              <a:pathLst>
                <a:path w="1963" h="3205" extrusionOk="0">
                  <a:moveTo>
                    <a:pt x="1249" y="1"/>
                  </a:moveTo>
                  <a:cubicBezTo>
                    <a:pt x="1077" y="1"/>
                    <a:pt x="950" y="90"/>
                    <a:pt x="990" y="327"/>
                  </a:cubicBezTo>
                  <a:cubicBezTo>
                    <a:pt x="1095" y="1152"/>
                    <a:pt x="461" y="1766"/>
                    <a:pt x="419" y="2506"/>
                  </a:cubicBezTo>
                  <a:cubicBezTo>
                    <a:pt x="1" y="2952"/>
                    <a:pt x="271" y="3205"/>
                    <a:pt x="637" y="3205"/>
                  </a:cubicBezTo>
                  <a:cubicBezTo>
                    <a:pt x="827" y="3205"/>
                    <a:pt x="1042" y="3137"/>
                    <a:pt x="1201" y="2992"/>
                  </a:cubicBezTo>
                  <a:cubicBezTo>
                    <a:pt x="1074" y="2315"/>
                    <a:pt x="1962" y="1892"/>
                    <a:pt x="1814" y="1216"/>
                  </a:cubicBezTo>
                  <a:cubicBezTo>
                    <a:pt x="1920" y="920"/>
                    <a:pt x="1920" y="581"/>
                    <a:pt x="1836" y="264"/>
                  </a:cubicBezTo>
                  <a:cubicBezTo>
                    <a:pt x="1700" y="117"/>
                    <a:pt x="1445" y="1"/>
                    <a:pt x="1249"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93" name="Google Shape;7093;p38"/>
            <p:cNvSpPr/>
            <p:nvPr/>
          </p:nvSpPr>
          <p:spPr>
            <a:xfrm>
              <a:off x="-3802900" y="3939125"/>
              <a:ext cx="50475" cy="79625"/>
            </a:xfrm>
            <a:custGeom>
              <a:avLst/>
              <a:gdLst/>
              <a:ahLst/>
              <a:cxnLst/>
              <a:rect l="l" t="t" r="r" b="b"/>
              <a:pathLst>
                <a:path w="2019" h="3185" extrusionOk="0">
                  <a:moveTo>
                    <a:pt x="1673" y="0"/>
                  </a:moveTo>
                  <a:cubicBezTo>
                    <a:pt x="1055" y="0"/>
                    <a:pt x="0" y="2467"/>
                    <a:pt x="51" y="2928"/>
                  </a:cubicBezTo>
                  <a:cubicBezTo>
                    <a:pt x="142" y="3110"/>
                    <a:pt x="295" y="3184"/>
                    <a:pt x="464" y="3184"/>
                  </a:cubicBezTo>
                  <a:cubicBezTo>
                    <a:pt x="845" y="3184"/>
                    <a:pt x="1306" y="2808"/>
                    <a:pt x="1320" y="2442"/>
                  </a:cubicBezTo>
                  <a:cubicBezTo>
                    <a:pt x="1045" y="1279"/>
                    <a:pt x="1532" y="1363"/>
                    <a:pt x="2018" y="475"/>
                  </a:cubicBezTo>
                  <a:cubicBezTo>
                    <a:pt x="1941" y="139"/>
                    <a:pt x="1819" y="0"/>
                    <a:pt x="1673"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94" name="Google Shape;7094;p38"/>
            <p:cNvSpPr/>
            <p:nvPr/>
          </p:nvSpPr>
          <p:spPr>
            <a:xfrm>
              <a:off x="-3005000" y="3965800"/>
              <a:ext cx="47250" cy="59700"/>
            </a:xfrm>
            <a:custGeom>
              <a:avLst/>
              <a:gdLst/>
              <a:ahLst/>
              <a:cxnLst/>
              <a:rect l="l" t="t" r="r" b="b"/>
              <a:pathLst>
                <a:path w="1890" h="2388" extrusionOk="0">
                  <a:moveTo>
                    <a:pt x="1361" y="0"/>
                  </a:moveTo>
                  <a:cubicBezTo>
                    <a:pt x="1150" y="275"/>
                    <a:pt x="790" y="169"/>
                    <a:pt x="473" y="233"/>
                  </a:cubicBezTo>
                  <a:cubicBezTo>
                    <a:pt x="156" y="444"/>
                    <a:pt x="790" y="719"/>
                    <a:pt x="431" y="952"/>
                  </a:cubicBezTo>
                  <a:cubicBezTo>
                    <a:pt x="152" y="1524"/>
                    <a:pt x="1" y="2388"/>
                    <a:pt x="504" y="2388"/>
                  </a:cubicBezTo>
                  <a:cubicBezTo>
                    <a:pt x="652" y="2388"/>
                    <a:pt x="855" y="2314"/>
                    <a:pt x="1128" y="2136"/>
                  </a:cubicBezTo>
                  <a:cubicBezTo>
                    <a:pt x="1403" y="1988"/>
                    <a:pt x="1361" y="1713"/>
                    <a:pt x="1361" y="1481"/>
                  </a:cubicBezTo>
                  <a:cubicBezTo>
                    <a:pt x="1361" y="952"/>
                    <a:pt x="1551" y="465"/>
                    <a:pt x="1890" y="64"/>
                  </a:cubicBezTo>
                  <a:lnTo>
                    <a:pt x="1361" y="0"/>
                  </a:ln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95" name="Google Shape;7095;p38"/>
            <p:cNvSpPr/>
            <p:nvPr/>
          </p:nvSpPr>
          <p:spPr>
            <a:xfrm>
              <a:off x="-4008900" y="4184075"/>
              <a:ext cx="73525" cy="117600"/>
            </a:xfrm>
            <a:custGeom>
              <a:avLst/>
              <a:gdLst/>
              <a:ahLst/>
              <a:cxnLst/>
              <a:rect l="l" t="t" r="r" b="b"/>
              <a:pathLst>
                <a:path w="2941" h="4704" extrusionOk="0">
                  <a:moveTo>
                    <a:pt x="2423" y="1"/>
                  </a:moveTo>
                  <a:cubicBezTo>
                    <a:pt x="2379" y="1"/>
                    <a:pt x="2336" y="17"/>
                    <a:pt x="2306" y="46"/>
                  </a:cubicBezTo>
                  <a:cubicBezTo>
                    <a:pt x="952" y="892"/>
                    <a:pt x="1968" y="1780"/>
                    <a:pt x="678" y="2478"/>
                  </a:cubicBezTo>
                  <a:cubicBezTo>
                    <a:pt x="635" y="2880"/>
                    <a:pt x="1" y="3113"/>
                    <a:pt x="255" y="3599"/>
                  </a:cubicBezTo>
                  <a:cubicBezTo>
                    <a:pt x="476" y="4142"/>
                    <a:pt x="639" y="4704"/>
                    <a:pt x="1454" y="4704"/>
                  </a:cubicBezTo>
                  <a:cubicBezTo>
                    <a:pt x="1496" y="4704"/>
                    <a:pt x="1541" y="4702"/>
                    <a:pt x="1587" y="4699"/>
                  </a:cubicBezTo>
                  <a:lnTo>
                    <a:pt x="1587" y="4424"/>
                  </a:lnTo>
                  <a:cubicBezTo>
                    <a:pt x="64" y="3536"/>
                    <a:pt x="2941" y="1632"/>
                    <a:pt x="2560" y="67"/>
                  </a:cubicBezTo>
                  <a:cubicBezTo>
                    <a:pt x="2526" y="22"/>
                    <a:pt x="2474" y="1"/>
                    <a:pt x="2423"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96" name="Google Shape;7096;p38"/>
            <p:cNvSpPr/>
            <p:nvPr/>
          </p:nvSpPr>
          <p:spPr>
            <a:xfrm>
              <a:off x="-4380075" y="4023725"/>
              <a:ext cx="58200" cy="77450"/>
            </a:xfrm>
            <a:custGeom>
              <a:avLst/>
              <a:gdLst/>
              <a:ahLst/>
              <a:cxnLst/>
              <a:rect l="l" t="t" r="r" b="b"/>
              <a:pathLst>
                <a:path w="2328" h="3098" extrusionOk="0">
                  <a:moveTo>
                    <a:pt x="1071" y="0"/>
                  </a:moveTo>
                  <a:cubicBezTo>
                    <a:pt x="1016" y="0"/>
                    <a:pt x="956" y="16"/>
                    <a:pt x="889" y="52"/>
                  </a:cubicBezTo>
                  <a:cubicBezTo>
                    <a:pt x="656" y="1046"/>
                    <a:pt x="64" y="2103"/>
                    <a:pt x="826" y="3097"/>
                  </a:cubicBezTo>
                  <a:cubicBezTo>
                    <a:pt x="2327" y="2378"/>
                    <a:pt x="1" y="2040"/>
                    <a:pt x="1566" y="1321"/>
                  </a:cubicBezTo>
                  <a:cubicBezTo>
                    <a:pt x="1585" y="1002"/>
                    <a:pt x="1504" y="0"/>
                    <a:pt x="1071"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97" name="Google Shape;7097;p38"/>
            <p:cNvSpPr/>
            <p:nvPr/>
          </p:nvSpPr>
          <p:spPr>
            <a:xfrm>
              <a:off x="-3150750" y="3819575"/>
              <a:ext cx="66650" cy="57425"/>
            </a:xfrm>
            <a:custGeom>
              <a:avLst/>
              <a:gdLst/>
              <a:ahLst/>
              <a:cxnLst/>
              <a:rect l="l" t="t" r="r" b="b"/>
              <a:pathLst>
                <a:path w="2666" h="2297" extrusionOk="0">
                  <a:moveTo>
                    <a:pt x="2411" y="0"/>
                  </a:moveTo>
                  <a:cubicBezTo>
                    <a:pt x="2247" y="0"/>
                    <a:pt x="2130" y="129"/>
                    <a:pt x="1988" y="224"/>
                  </a:cubicBezTo>
                  <a:cubicBezTo>
                    <a:pt x="1100" y="668"/>
                    <a:pt x="0" y="1281"/>
                    <a:pt x="1058" y="2296"/>
                  </a:cubicBezTo>
                  <a:cubicBezTo>
                    <a:pt x="1692" y="1831"/>
                    <a:pt x="2284" y="1366"/>
                    <a:pt x="2581" y="668"/>
                  </a:cubicBezTo>
                  <a:cubicBezTo>
                    <a:pt x="2644" y="477"/>
                    <a:pt x="2665" y="266"/>
                    <a:pt x="2602" y="54"/>
                  </a:cubicBezTo>
                  <a:cubicBezTo>
                    <a:pt x="2531" y="16"/>
                    <a:pt x="2468" y="0"/>
                    <a:pt x="2411"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98" name="Google Shape;7098;p38"/>
            <p:cNvSpPr/>
            <p:nvPr/>
          </p:nvSpPr>
          <p:spPr>
            <a:xfrm>
              <a:off x="-2983675" y="3995975"/>
              <a:ext cx="51325" cy="61325"/>
            </a:xfrm>
            <a:custGeom>
              <a:avLst/>
              <a:gdLst/>
              <a:ahLst/>
              <a:cxnLst/>
              <a:rect l="l" t="t" r="r" b="b"/>
              <a:pathLst>
                <a:path w="2053" h="2453" extrusionOk="0">
                  <a:moveTo>
                    <a:pt x="1471" y="1"/>
                  </a:moveTo>
                  <a:cubicBezTo>
                    <a:pt x="950" y="1"/>
                    <a:pt x="923" y="745"/>
                    <a:pt x="677" y="1183"/>
                  </a:cubicBezTo>
                  <a:cubicBezTo>
                    <a:pt x="466" y="1585"/>
                    <a:pt x="1" y="1923"/>
                    <a:pt x="318" y="2452"/>
                  </a:cubicBezTo>
                  <a:cubicBezTo>
                    <a:pt x="1291" y="2050"/>
                    <a:pt x="2052" y="1120"/>
                    <a:pt x="1862" y="104"/>
                  </a:cubicBezTo>
                  <a:cubicBezTo>
                    <a:pt x="1706" y="32"/>
                    <a:pt x="1578" y="1"/>
                    <a:pt x="1471"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99" name="Google Shape;7099;p38"/>
            <p:cNvSpPr/>
            <p:nvPr/>
          </p:nvSpPr>
          <p:spPr>
            <a:xfrm>
              <a:off x="-3342675" y="3981125"/>
              <a:ext cx="38075" cy="76700"/>
            </a:xfrm>
            <a:custGeom>
              <a:avLst/>
              <a:gdLst/>
              <a:ahLst/>
              <a:cxnLst/>
              <a:rect l="l" t="t" r="r" b="b"/>
              <a:pathLst>
                <a:path w="1523" h="3068" extrusionOk="0">
                  <a:moveTo>
                    <a:pt x="1502" y="1"/>
                  </a:moveTo>
                  <a:lnTo>
                    <a:pt x="1502" y="1"/>
                  </a:lnTo>
                  <a:cubicBezTo>
                    <a:pt x="529" y="64"/>
                    <a:pt x="0" y="2031"/>
                    <a:pt x="169" y="2898"/>
                  </a:cubicBezTo>
                  <a:cubicBezTo>
                    <a:pt x="127" y="3025"/>
                    <a:pt x="190" y="3067"/>
                    <a:pt x="338" y="3067"/>
                  </a:cubicBezTo>
                  <a:cubicBezTo>
                    <a:pt x="1100" y="2285"/>
                    <a:pt x="677" y="910"/>
                    <a:pt x="1523" y="64"/>
                  </a:cubicBezTo>
                  <a:cubicBezTo>
                    <a:pt x="1481" y="43"/>
                    <a:pt x="1481" y="22"/>
                    <a:pt x="1502"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00" name="Google Shape;7100;p38"/>
            <p:cNvSpPr/>
            <p:nvPr/>
          </p:nvSpPr>
          <p:spPr>
            <a:xfrm>
              <a:off x="-3610225" y="4065725"/>
              <a:ext cx="50250" cy="71925"/>
            </a:xfrm>
            <a:custGeom>
              <a:avLst/>
              <a:gdLst/>
              <a:ahLst/>
              <a:cxnLst/>
              <a:rect l="l" t="t" r="r" b="b"/>
              <a:pathLst>
                <a:path w="2010" h="2877" extrusionOk="0">
                  <a:moveTo>
                    <a:pt x="1608" y="0"/>
                  </a:moveTo>
                  <a:cubicBezTo>
                    <a:pt x="1100" y="0"/>
                    <a:pt x="931" y="360"/>
                    <a:pt x="656" y="614"/>
                  </a:cubicBezTo>
                  <a:cubicBezTo>
                    <a:pt x="910" y="931"/>
                    <a:pt x="720" y="1185"/>
                    <a:pt x="487" y="1439"/>
                  </a:cubicBezTo>
                  <a:cubicBezTo>
                    <a:pt x="487" y="1777"/>
                    <a:pt x="0" y="2010"/>
                    <a:pt x="106" y="2390"/>
                  </a:cubicBezTo>
                  <a:cubicBezTo>
                    <a:pt x="402" y="2496"/>
                    <a:pt x="656" y="2644"/>
                    <a:pt x="868" y="2877"/>
                  </a:cubicBezTo>
                  <a:cubicBezTo>
                    <a:pt x="1164" y="2750"/>
                    <a:pt x="910" y="2263"/>
                    <a:pt x="1396" y="2242"/>
                  </a:cubicBezTo>
                  <a:cubicBezTo>
                    <a:pt x="2010" y="2200"/>
                    <a:pt x="1967" y="1798"/>
                    <a:pt x="1967" y="1417"/>
                  </a:cubicBezTo>
                  <a:cubicBezTo>
                    <a:pt x="1896" y="1376"/>
                    <a:pt x="1836" y="1359"/>
                    <a:pt x="1783" y="1359"/>
                  </a:cubicBezTo>
                  <a:cubicBezTo>
                    <a:pt x="1565" y="1359"/>
                    <a:pt x="1461" y="1641"/>
                    <a:pt x="1206" y="1692"/>
                  </a:cubicBezTo>
                  <a:cubicBezTo>
                    <a:pt x="1375" y="1142"/>
                    <a:pt x="1925" y="487"/>
                    <a:pt x="1608"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01" name="Google Shape;7101;p38"/>
            <p:cNvSpPr/>
            <p:nvPr/>
          </p:nvSpPr>
          <p:spPr>
            <a:xfrm>
              <a:off x="-4320850" y="4008100"/>
              <a:ext cx="48425" cy="76925"/>
            </a:xfrm>
            <a:custGeom>
              <a:avLst/>
              <a:gdLst/>
              <a:ahLst/>
              <a:cxnLst/>
              <a:rect l="l" t="t" r="r" b="b"/>
              <a:pathLst>
                <a:path w="1937" h="3077" extrusionOk="0">
                  <a:moveTo>
                    <a:pt x="1058" y="0"/>
                  </a:moveTo>
                  <a:cubicBezTo>
                    <a:pt x="720" y="423"/>
                    <a:pt x="1" y="804"/>
                    <a:pt x="783" y="1417"/>
                  </a:cubicBezTo>
                  <a:cubicBezTo>
                    <a:pt x="149" y="1861"/>
                    <a:pt x="635" y="2559"/>
                    <a:pt x="318" y="3067"/>
                  </a:cubicBezTo>
                  <a:cubicBezTo>
                    <a:pt x="356" y="3074"/>
                    <a:pt x="390" y="3077"/>
                    <a:pt x="420" y="3077"/>
                  </a:cubicBezTo>
                  <a:cubicBezTo>
                    <a:pt x="951" y="3077"/>
                    <a:pt x="415" y="2082"/>
                    <a:pt x="995" y="1882"/>
                  </a:cubicBezTo>
                  <a:cubicBezTo>
                    <a:pt x="1936" y="1555"/>
                    <a:pt x="540" y="653"/>
                    <a:pt x="1504" y="653"/>
                  </a:cubicBezTo>
                  <a:cubicBezTo>
                    <a:pt x="1536" y="653"/>
                    <a:pt x="1571" y="654"/>
                    <a:pt x="1608" y="656"/>
                  </a:cubicBezTo>
                  <a:cubicBezTo>
                    <a:pt x="1418" y="465"/>
                    <a:pt x="1439" y="106"/>
                    <a:pt x="1058"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02" name="Google Shape;7102;p38"/>
            <p:cNvSpPr/>
            <p:nvPr/>
          </p:nvSpPr>
          <p:spPr>
            <a:xfrm>
              <a:off x="-3157100" y="3824600"/>
              <a:ext cx="60825" cy="59675"/>
            </a:xfrm>
            <a:custGeom>
              <a:avLst/>
              <a:gdLst/>
              <a:ahLst/>
              <a:cxnLst/>
              <a:rect l="l" t="t" r="r" b="b"/>
              <a:pathLst>
                <a:path w="2433" h="2387" extrusionOk="0">
                  <a:moveTo>
                    <a:pt x="1943" y="0"/>
                  </a:moveTo>
                  <a:cubicBezTo>
                    <a:pt x="1068" y="0"/>
                    <a:pt x="54" y="1187"/>
                    <a:pt x="1" y="1841"/>
                  </a:cubicBezTo>
                  <a:cubicBezTo>
                    <a:pt x="167" y="2091"/>
                    <a:pt x="543" y="2387"/>
                    <a:pt x="872" y="2387"/>
                  </a:cubicBezTo>
                  <a:cubicBezTo>
                    <a:pt x="1044" y="2387"/>
                    <a:pt x="1203" y="2306"/>
                    <a:pt x="1312" y="2095"/>
                  </a:cubicBezTo>
                  <a:cubicBezTo>
                    <a:pt x="635" y="805"/>
                    <a:pt x="1523" y="868"/>
                    <a:pt x="2433" y="149"/>
                  </a:cubicBezTo>
                  <a:cubicBezTo>
                    <a:pt x="2280" y="46"/>
                    <a:pt x="2114" y="0"/>
                    <a:pt x="1943"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03" name="Google Shape;7103;p38"/>
            <p:cNvSpPr/>
            <p:nvPr/>
          </p:nvSpPr>
          <p:spPr>
            <a:xfrm>
              <a:off x="-3810725" y="4004925"/>
              <a:ext cx="59875" cy="39200"/>
            </a:xfrm>
            <a:custGeom>
              <a:avLst/>
              <a:gdLst/>
              <a:ahLst/>
              <a:cxnLst/>
              <a:rect l="l" t="t" r="r" b="b"/>
              <a:pathLst>
                <a:path w="2395" h="1568" extrusionOk="0">
                  <a:moveTo>
                    <a:pt x="1443" y="0"/>
                  </a:moveTo>
                  <a:cubicBezTo>
                    <a:pt x="1231" y="275"/>
                    <a:pt x="851" y="360"/>
                    <a:pt x="534" y="487"/>
                  </a:cubicBezTo>
                  <a:cubicBezTo>
                    <a:pt x="0" y="917"/>
                    <a:pt x="1218" y="1567"/>
                    <a:pt x="1600" y="1567"/>
                  </a:cubicBezTo>
                  <a:cubicBezTo>
                    <a:pt x="1612" y="1567"/>
                    <a:pt x="1623" y="1567"/>
                    <a:pt x="1633" y="1565"/>
                  </a:cubicBezTo>
                  <a:cubicBezTo>
                    <a:pt x="851" y="867"/>
                    <a:pt x="2183" y="1079"/>
                    <a:pt x="2395" y="487"/>
                  </a:cubicBezTo>
                  <a:cubicBezTo>
                    <a:pt x="2099" y="296"/>
                    <a:pt x="1781" y="127"/>
                    <a:pt x="1443"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04" name="Google Shape;7104;p38"/>
            <p:cNvSpPr/>
            <p:nvPr/>
          </p:nvSpPr>
          <p:spPr>
            <a:xfrm>
              <a:off x="-4078925" y="4088975"/>
              <a:ext cx="62125" cy="43925"/>
            </a:xfrm>
            <a:custGeom>
              <a:avLst/>
              <a:gdLst/>
              <a:ahLst/>
              <a:cxnLst/>
              <a:rect l="l" t="t" r="r" b="b"/>
              <a:pathLst>
                <a:path w="2485" h="1757" extrusionOk="0">
                  <a:moveTo>
                    <a:pt x="2146" y="1"/>
                  </a:moveTo>
                  <a:cubicBezTo>
                    <a:pt x="1828" y="479"/>
                    <a:pt x="1977" y="1268"/>
                    <a:pt x="1519" y="1268"/>
                  </a:cubicBezTo>
                  <a:cubicBezTo>
                    <a:pt x="1369" y="1268"/>
                    <a:pt x="1154" y="1183"/>
                    <a:pt x="835" y="974"/>
                  </a:cubicBezTo>
                  <a:cubicBezTo>
                    <a:pt x="766" y="945"/>
                    <a:pt x="699" y="932"/>
                    <a:pt x="635" y="932"/>
                  </a:cubicBezTo>
                  <a:cubicBezTo>
                    <a:pt x="235" y="932"/>
                    <a:pt x="0" y="1444"/>
                    <a:pt x="475" y="1608"/>
                  </a:cubicBezTo>
                  <a:cubicBezTo>
                    <a:pt x="604" y="1685"/>
                    <a:pt x="742" y="1700"/>
                    <a:pt x="883" y="1700"/>
                  </a:cubicBezTo>
                  <a:cubicBezTo>
                    <a:pt x="970" y="1700"/>
                    <a:pt x="1058" y="1694"/>
                    <a:pt x="1144" y="1694"/>
                  </a:cubicBezTo>
                  <a:cubicBezTo>
                    <a:pt x="1264" y="1694"/>
                    <a:pt x="1381" y="1705"/>
                    <a:pt x="1491" y="1756"/>
                  </a:cubicBezTo>
                  <a:cubicBezTo>
                    <a:pt x="1871" y="1672"/>
                    <a:pt x="2336" y="1735"/>
                    <a:pt x="2485" y="1291"/>
                  </a:cubicBezTo>
                  <a:cubicBezTo>
                    <a:pt x="2210" y="910"/>
                    <a:pt x="2104" y="466"/>
                    <a:pt x="2146"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05" name="Google Shape;7105;p38"/>
            <p:cNvSpPr/>
            <p:nvPr/>
          </p:nvSpPr>
          <p:spPr>
            <a:xfrm>
              <a:off x="-4088725" y="4028700"/>
              <a:ext cx="30150" cy="60850"/>
            </a:xfrm>
            <a:custGeom>
              <a:avLst/>
              <a:gdLst/>
              <a:ahLst/>
              <a:cxnLst/>
              <a:rect l="l" t="t" r="r" b="b"/>
              <a:pathLst>
                <a:path w="1206" h="2434" extrusionOk="0">
                  <a:moveTo>
                    <a:pt x="677" y="1"/>
                  </a:moveTo>
                  <a:cubicBezTo>
                    <a:pt x="360" y="339"/>
                    <a:pt x="85" y="678"/>
                    <a:pt x="85" y="1143"/>
                  </a:cubicBezTo>
                  <a:cubicBezTo>
                    <a:pt x="0" y="1566"/>
                    <a:pt x="0" y="2010"/>
                    <a:pt x="106" y="2433"/>
                  </a:cubicBezTo>
                  <a:cubicBezTo>
                    <a:pt x="825" y="2433"/>
                    <a:pt x="614" y="1820"/>
                    <a:pt x="931" y="1524"/>
                  </a:cubicBezTo>
                  <a:cubicBezTo>
                    <a:pt x="1142" y="1101"/>
                    <a:pt x="1206" y="318"/>
                    <a:pt x="677"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06" name="Google Shape;7106;p38"/>
            <p:cNvSpPr/>
            <p:nvPr/>
          </p:nvSpPr>
          <p:spPr>
            <a:xfrm>
              <a:off x="-3951800" y="4181950"/>
              <a:ext cx="52900" cy="22325"/>
            </a:xfrm>
            <a:custGeom>
              <a:avLst/>
              <a:gdLst/>
              <a:ahLst/>
              <a:cxnLst/>
              <a:rect l="l" t="t" r="r" b="b"/>
              <a:pathLst>
                <a:path w="2116" h="893" extrusionOk="0">
                  <a:moveTo>
                    <a:pt x="1023" y="1"/>
                  </a:moveTo>
                  <a:cubicBezTo>
                    <a:pt x="742" y="1"/>
                    <a:pt x="403" y="46"/>
                    <a:pt x="1" y="131"/>
                  </a:cubicBezTo>
                  <a:lnTo>
                    <a:pt x="191" y="173"/>
                  </a:lnTo>
                  <a:cubicBezTo>
                    <a:pt x="237" y="826"/>
                    <a:pt x="871" y="891"/>
                    <a:pt x="1467" y="891"/>
                  </a:cubicBezTo>
                  <a:cubicBezTo>
                    <a:pt x="1614" y="891"/>
                    <a:pt x="1758" y="887"/>
                    <a:pt x="1891" y="887"/>
                  </a:cubicBezTo>
                  <a:cubicBezTo>
                    <a:pt x="1971" y="887"/>
                    <a:pt x="2047" y="888"/>
                    <a:pt x="2116" y="893"/>
                  </a:cubicBezTo>
                  <a:cubicBezTo>
                    <a:pt x="2056" y="275"/>
                    <a:pt x="1717" y="1"/>
                    <a:pt x="1023"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07" name="Google Shape;7107;p38"/>
            <p:cNvSpPr/>
            <p:nvPr/>
          </p:nvSpPr>
          <p:spPr>
            <a:xfrm>
              <a:off x="-4357850" y="4008175"/>
              <a:ext cx="34300" cy="48575"/>
            </a:xfrm>
            <a:custGeom>
              <a:avLst/>
              <a:gdLst/>
              <a:ahLst/>
              <a:cxnLst/>
              <a:rect l="l" t="t" r="r" b="b"/>
              <a:pathLst>
                <a:path w="1372" h="1943" extrusionOk="0">
                  <a:moveTo>
                    <a:pt x="628" y="0"/>
                  </a:moveTo>
                  <a:cubicBezTo>
                    <a:pt x="542" y="0"/>
                    <a:pt x="440" y="19"/>
                    <a:pt x="317" y="61"/>
                  </a:cubicBezTo>
                  <a:cubicBezTo>
                    <a:pt x="381" y="336"/>
                    <a:pt x="0" y="420"/>
                    <a:pt x="0" y="674"/>
                  </a:cubicBezTo>
                  <a:cubicBezTo>
                    <a:pt x="529" y="970"/>
                    <a:pt x="360" y="1541"/>
                    <a:pt x="677" y="1943"/>
                  </a:cubicBezTo>
                  <a:cubicBezTo>
                    <a:pt x="829" y="1431"/>
                    <a:pt x="1372" y="0"/>
                    <a:pt x="628"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08" name="Google Shape;7108;p38"/>
            <p:cNvSpPr/>
            <p:nvPr/>
          </p:nvSpPr>
          <p:spPr>
            <a:xfrm>
              <a:off x="-2967275" y="3970025"/>
              <a:ext cx="35450" cy="55550"/>
            </a:xfrm>
            <a:custGeom>
              <a:avLst/>
              <a:gdLst/>
              <a:ahLst/>
              <a:cxnLst/>
              <a:rect l="l" t="t" r="r" b="b"/>
              <a:pathLst>
                <a:path w="1418" h="2222" extrusionOk="0">
                  <a:moveTo>
                    <a:pt x="571" y="0"/>
                  </a:moveTo>
                  <a:cubicBezTo>
                    <a:pt x="402" y="741"/>
                    <a:pt x="0" y="1439"/>
                    <a:pt x="21" y="2221"/>
                  </a:cubicBezTo>
                  <a:cubicBezTo>
                    <a:pt x="508" y="1925"/>
                    <a:pt x="296" y="1121"/>
                    <a:pt x="1142" y="1100"/>
                  </a:cubicBezTo>
                  <a:cubicBezTo>
                    <a:pt x="1417" y="741"/>
                    <a:pt x="719" y="339"/>
                    <a:pt x="571"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09" name="Google Shape;7109;p38"/>
            <p:cNvSpPr/>
            <p:nvPr/>
          </p:nvSpPr>
          <p:spPr>
            <a:xfrm>
              <a:off x="-4085025" y="4065200"/>
              <a:ext cx="28575" cy="56600"/>
            </a:xfrm>
            <a:custGeom>
              <a:avLst/>
              <a:gdLst/>
              <a:ahLst/>
              <a:cxnLst/>
              <a:rect l="l" t="t" r="r" b="b"/>
              <a:pathLst>
                <a:path w="1143" h="2264" extrusionOk="0">
                  <a:moveTo>
                    <a:pt x="550" y="0"/>
                  </a:moveTo>
                  <a:lnTo>
                    <a:pt x="550" y="0"/>
                  </a:lnTo>
                  <a:cubicBezTo>
                    <a:pt x="169" y="233"/>
                    <a:pt x="571" y="783"/>
                    <a:pt x="21" y="952"/>
                  </a:cubicBezTo>
                  <a:lnTo>
                    <a:pt x="0" y="1565"/>
                  </a:lnTo>
                  <a:cubicBezTo>
                    <a:pt x="169" y="1798"/>
                    <a:pt x="21" y="2221"/>
                    <a:pt x="529" y="2263"/>
                  </a:cubicBezTo>
                  <a:cubicBezTo>
                    <a:pt x="677" y="2094"/>
                    <a:pt x="867" y="1988"/>
                    <a:pt x="1079" y="1946"/>
                  </a:cubicBezTo>
                  <a:cubicBezTo>
                    <a:pt x="1142" y="1502"/>
                    <a:pt x="656" y="1227"/>
                    <a:pt x="846" y="762"/>
                  </a:cubicBezTo>
                  <a:cubicBezTo>
                    <a:pt x="952" y="466"/>
                    <a:pt x="825" y="148"/>
                    <a:pt x="550"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10" name="Google Shape;7110;p38"/>
            <p:cNvSpPr/>
            <p:nvPr/>
          </p:nvSpPr>
          <p:spPr>
            <a:xfrm>
              <a:off x="-4325075" y="4084750"/>
              <a:ext cx="34400" cy="32650"/>
            </a:xfrm>
            <a:custGeom>
              <a:avLst/>
              <a:gdLst/>
              <a:ahLst/>
              <a:cxnLst/>
              <a:rect l="l" t="t" r="r" b="b"/>
              <a:pathLst>
                <a:path w="1376" h="1306" extrusionOk="0">
                  <a:moveTo>
                    <a:pt x="487" y="1"/>
                  </a:moveTo>
                  <a:cubicBezTo>
                    <a:pt x="0" y="360"/>
                    <a:pt x="127" y="826"/>
                    <a:pt x="127" y="1270"/>
                  </a:cubicBezTo>
                  <a:cubicBezTo>
                    <a:pt x="236" y="1294"/>
                    <a:pt x="335" y="1305"/>
                    <a:pt x="425" y="1305"/>
                  </a:cubicBezTo>
                  <a:cubicBezTo>
                    <a:pt x="961" y="1305"/>
                    <a:pt x="1176" y="904"/>
                    <a:pt x="1375" y="487"/>
                  </a:cubicBezTo>
                  <a:cubicBezTo>
                    <a:pt x="1352" y="459"/>
                    <a:pt x="1314" y="448"/>
                    <a:pt x="1265" y="448"/>
                  </a:cubicBezTo>
                  <a:cubicBezTo>
                    <a:pt x="1107" y="448"/>
                    <a:pt x="845" y="561"/>
                    <a:pt x="681" y="561"/>
                  </a:cubicBezTo>
                  <a:cubicBezTo>
                    <a:pt x="516" y="561"/>
                    <a:pt x="449" y="449"/>
                    <a:pt x="677"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11" name="Google Shape;7111;p38"/>
            <p:cNvSpPr/>
            <p:nvPr/>
          </p:nvSpPr>
          <p:spPr>
            <a:xfrm>
              <a:off x="-3991975" y="4205300"/>
              <a:ext cx="34925" cy="43875"/>
            </a:xfrm>
            <a:custGeom>
              <a:avLst/>
              <a:gdLst/>
              <a:ahLst/>
              <a:cxnLst/>
              <a:rect l="l" t="t" r="r" b="b"/>
              <a:pathLst>
                <a:path w="1397" h="1755" extrusionOk="0">
                  <a:moveTo>
                    <a:pt x="889" y="1"/>
                  </a:moveTo>
                  <a:lnTo>
                    <a:pt x="889" y="1"/>
                  </a:lnTo>
                  <a:cubicBezTo>
                    <a:pt x="339" y="445"/>
                    <a:pt x="360" y="1101"/>
                    <a:pt x="1" y="1629"/>
                  </a:cubicBezTo>
                  <a:cubicBezTo>
                    <a:pt x="115" y="1680"/>
                    <a:pt x="276" y="1754"/>
                    <a:pt x="395" y="1754"/>
                  </a:cubicBezTo>
                  <a:cubicBezTo>
                    <a:pt x="473" y="1754"/>
                    <a:pt x="534" y="1722"/>
                    <a:pt x="550" y="1629"/>
                  </a:cubicBezTo>
                  <a:cubicBezTo>
                    <a:pt x="698" y="1101"/>
                    <a:pt x="1396" y="635"/>
                    <a:pt x="889"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12" name="Google Shape;7112;p38"/>
            <p:cNvSpPr/>
            <p:nvPr/>
          </p:nvSpPr>
          <p:spPr>
            <a:xfrm>
              <a:off x="-3204675" y="3844175"/>
              <a:ext cx="54875" cy="40375"/>
            </a:xfrm>
            <a:custGeom>
              <a:avLst/>
              <a:gdLst/>
              <a:ahLst/>
              <a:cxnLst/>
              <a:rect l="l" t="t" r="r" b="b"/>
              <a:pathLst>
                <a:path w="2195" h="1615" extrusionOk="0">
                  <a:moveTo>
                    <a:pt x="613" y="1"/>
                  </a:moveTo>
                  <a:cubicBezTo>
                    <a:pt x="0" y="487"/>
                    <a:pt x="402" y="1291"/>
                    <a:pt x="994" y="1608"/>
                  </a:cubicBezTo>
                  <a:cubicBezTo>
                    <a:pt x="1029" y="1612"/>
                    <a:pt x="1069" y="1614"/>
                    <a:pt x="1112" y="1614"/>
                  </a:cubicBezTo>
                  <a:cubicBezTo>
                    <a:pt x="1511" y="1614"/>
                    <a:pt x="2194" y="1432"/>
                    <a:pt x="1946" y="974"/>
                  </a:cubicBezTo>
                  <a:lnTo>
                    <a:pt x="1946" y="974"/>
                  </a:lnTo>
                  <a:cubicBezTo>
                    <a:pt x="1906" y="977"/>
                    <a:pt x="1870" y="979"/>
                    <a:pt x="1837" y="979"/>
                  </a:cubicBezTo>
                  <a:cubicBezTo>
                    <a:pt x="1486" y="979"/>
                    <a:pt x="1508" y="777"/>
                    <a:pt x="1354" y="487"/>
                  </a:cubicBezTo>
                  <a:cubicBezTo>
                    <a:pt x="1350" y="487"/>
                    <a:pt x="1346" y="487"/>
                    <a:pt x="1342" y="487"/>
                  </a:cubicBezTo>
                  <a:cubicBezTo>
                    <a:pt x="1184" y="487"/>
                    <a:pt x="944" y="747"/>
                    <a:pt x="793" y="747"/>
                  </a:cubicBezTo>
                  <a:cubicBezTo>
                    <a:pt x="699" y="747"/>
                    <a:pt x="640" y="646"/>
                    <a:pt x="656" y="318"/>
                  </a:cubicBezTo>
                  <a:cubicBezTo>
                    <a:pt x="740" y="212"/>
                    <a:pt x="719" y="64"/>
                    <a:pt x="613"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13" name="Google Shape;7113;p38"/>
            <p:cNvSpPr/>
            <p:nvPr/>
          </p:nvSpPr>
          <p:spPr>
            <a:xfrm>
              <a:off x="-3765150" y="3931925"/>
              <a:ext cx="57125" cy="40775"/>
            </a:xfrm>
            <a:custGeom>
              <a:avLst/>
              <a:gdLst/>
              <a:ahLst/>
              <a:cxnLst/>
              <a:rect l="l" t="t" r="r" b="b"/>
              <a:pathLst>
                <a:path w="2285" h="1631" extrusionOk="0">
                  <a:moveTo>
                    <a:pt x="816" y="1"/>
                  </a:moveTo>
                  <a:cubicBezTo>
                    <a:pt x="620" y="1"/>
                    <a:pt x="419" y="151"/>
                    <a:pt x="217" y="151"/>
                  </a:cubicBezTo>
                  <a:cubicBezTo>
                    <a:pt x="208" y="151"/>
                    <a:pt x="200" y="150"/>
                    <a:pt x="191" y="150"/>
                  </a:cubicBezTo>
                  <a:lnTo>
                    <a:pt x="1" y="340"/>
                  </a:lnTo>
                  <a:cubicBezTo>
                    <a:pt x="233" y="361"/>
                    <a:pt x="381" y="467"/>
                    <a:pt x="381" y="678"/>
                  </a:cubicBezTo>
                  <a:cubicBezTo>
                    <a:pt x="762" y="932"/>
                    <a:pt x="1460" y="932"/>
                    <a:pt x="1418" y="1567"/>
                  </a:cubicBezTo>
                  <a:lnTo>
                    <a:pt x="1502" y="1630"/>
                  </a:lnTo>
                  <a:cubicBezTo>
                    <a:pt x="2285" y="1398"/>
                    <a:pt x="1968" y="552"/>
                    <a:pt x="1227" y="509"/>
                  </a:cubicBezTo>
                  <a:cubicBezTo>
                    <a:pt x="1201" y="510"/>
                    <a:pt x="1176" y="511"/>
                    <a:pt x="1153" y="511"/>
                  </a:cubicBezTo>
                  <a:cubicBezTo>
                    <a:pt x="691" y="511"/>
                    <a:pt x="1041" y="312"/>
                    <a:pt x="1122" y="171"/>
                  </a:cubicBezTo>
                  <a:cubicBezTo>
                    <a:pt x="1022" y="43"/>
                    <a:pt x="920" y="1"/>
                    <a:pt x="816"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14" name="Google Shape;7114;p38"/>
            <p:cNvSpPr/>
            <p:nvPr/>
          </p:nvSpPr>
          <p:spPr>
            <a:xfrm>
              <a:off x="-3173325" y="3868500"/>
              <a:ext cx="35275" cy="26000"/>
            </a:xfrm>
            <a:custGeom>
              <a:avLst/>
              <a:gdLst/>
              <a:ahLst/>
              <a:cxnLst/>
              <a:rect l="l" t="t" r="r" b="b"/>
              <a:pathLst>
                <a:path w="1411" h="1040" extrusionOk="0">
                  <a:moveTo>
                    <a:pt x="692" y="1"/>
                  </a:moveTo>
                  <a:lnTo>
                    <a:pt x="480" y="339"/>
                  </a:lnTo>
                  <a:cubicBezTo>
                    <a:pt x="0" y="769"/>
                    <a:pt x="320" y="1040"/>
                    <a:pt x="718" y="1040"/>
                  </a:cubicBezTo>
                  <a:cubicBezTo>
                    <a:pt x="987" y="1040"/>
                    <a:pt x="1292" y="916"/>
                    <a:pt x="1411" y="635"/>
                  </a:cubicBezTo>
                  <a:cubicBezTo>
                    <a:pt x="1178" y="424"/>
                    <a:pt x="1094" y="64"/>
                    <a:pt x="692"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15" name="Google Shape;7115;p38"/>
            <p:cNvSpPr/>
            <p:nvPr/>
          </p:nvSpPr>
          <p:spPr>
            <a:xfrm>
              <a:off x="-4071825" y="4019150"/>
              <a:ext cx="32825" cy="43025"/>
            </a:xfrm>
            <a:custGeom>
              <a:avLst/>
              <a:gdLst/>
              <a:ahLst/>
              <a:cxnLst/>
              <a:rect l="l" t="t" r="r" b="b"/>
              <a:pathLst>
                <a:path w="1313" h="1721" extrusionOk="0">
                  <a:moveTo>
                    <a:pt x="404" y="0"/>
                  </a:moveTo>
                  <a:cubicBezTo>
                    <a:pt x="235" y="0"/>
                    <a:pt x="139" y="262"/>
                    <a:pt x="1" y="383"/>
                  </a:cubicBezTo>
                  <a:cubicBezTo>
                    <a:pt x="382" y="785"/>
                    <a:pt x="128" y="1250"/>
                    <a:pt x="191" y="1673"/>
                  </a:cubicBezTo>
                  <a:cubicBezTo>
                    <a:pt x="247" y="1706"/>
                    <a:pt x="302" y="1721"/>
                    <a:pt x="354" y="1721"/>
                  </a:cubicBezTo>
                  <a:cubicBezTo>
                    <a:pt x="602" y="1721"/>
                    <a:pt x="781" y="1396"/>
                    <a:pt x="572" y="1187"/>
                  </a:cubicBezTo>
                  <a:cubicBezTo>
                    <a:pt x="509" y="891"/>
                    <a:pt x="318" y="637"/>
                    <a:pt x="784" y="341"/>
                  </a:cubicBezTo>
                  <a:cubicBezTo>
                    <a:pt x="1312" y="2"/>
                    <a:pt x="635" y="150"/>
                    <a:pt x="530" y="45"/>
                  </a:cubicBezTo>
                  <a:cubicBezTo>
                    <a:pt x="483" y="14"/>
                    <a:pt x="442" y="0"/>
                    <a:pt x="404"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16" name="Google Shape;7116;p38"/>
            <p:cNvSpPr/>
            <p:nvPr/>
          </p:nvSpPr>
          <p:spPr>
            <a:xfrm>
              <a:off x="-3573650" y="4061225"/>
              <a:ext cx="36950" cy="23575"/>
            </a:xfrm>
            <a:custGeom>
              <a:avLst/>
              <a:gdLst/>
              <a:ahLst/>
              <a:cxnLst/>
              <a:rect l="l" t="t" r="r" b="b"/>
              <a:pathLst>
                <a:path w="1478" h="943" extrusionOk="0">
                  <a:moveTo>
                    <a:pt x="790" y="0"/>
                  </a:moveTo>
                  <a:cubicBezTo>
                    <a:pt x="570" y="0"/>
                    <a:pt x="347" y="59"/>
                    <a:pt x="145" y="180"/>
                  </a:cubicBezTo>
                  <a:lnTo>
                    <a:pt x="145" y="477"/>
                  </a:lnTo>
                  <a:cubicBezTo>
                    <a:pt x="1" y="791"/>
                    <a:pt x="262" y="943"/>
                    <a:pt x="547" y="943"/>
                  </a:cubicBezTo>
                  <a:cubicBezTo>
                    <a:pt x="723" y="943"/>
                    <a:pt x="907" y="885"/>
                    <a:pt x="1012" y="773"/>
                  </a:cubicBezTo>
                  <a:cubicBezTo>
                    <a:pt x="1181" y="603"/>
                    <a:pt x="1097" y="265"/>
                    <a:pt x="1477" y="265"/>
                  </a:cubicBezTo>
                  <a:lnTo>
                    <a:pt x="1477" y="202"/>
                  </a:lnTo>
                  <a:cubicBezTo>
                    <a:pt x="1268" y="69"/>
                    <a:pt x="1030" y="0"/>
                    <a:pt x="790"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17" name="Google Shape;7117;p38"/>
            <p:cNvSpPr/>
            <p:nvPr/>
          </p:nvSpPr>
          <p:spPr>
            <a:xfrm>
              <a:off x="-3119550" y="3796875"/>
              <a:ext cx="38625" cy="31475"/>
            </a:xfrm>
            <a:custGeom>
              <a:avLst/>
              <a:gdLst/>
              <a:ahLst/>
              <a:cxnLst/>
              <a:rect l="l" t="t" r="r" b="b"/>
              <a:pathLst>
                <a:path w="1545" h="1259" extrusionOk="0">
                  <a:moveTo>
                    <a:pt x="1054" y="1"/>
                  </a:moveTo>
                  <a:cubicBezTo>
                    <a:pt x="988" y="1"/>
                    <a:pt x="907" y="51"/>
                    <a:pt x="804" y="180"/>
                  </a:cubicBezTo>
                  <a:cubicBezTo>
                    <a:pt x="846" y="730"/>
                    <a:pt x="21" y="772"/>
                    <a:pt x="0" y="1258"/>
                  </a:cubicBezTo>
                  <a:lnTo>
                    <a:pt x="931" y="1258"/>
                  </a:lnTo>
                  <a:cubicBezTo>
                    <a:pt x="1163" y="1047"/>
                    <a:pt x="1544" y="814"/>
                    <a:pt x="1333" y="455"/>
                  </a:cubicBezTo>
                  <a:cubicBezTo>
                    <a:pt x="1274" y="264"/>
                    <a:pt x="1205" y="1"/>
                    <a:pt x="1054"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18" name="Google Shape;7118;p38"/>
            <p:cNvSpPr/>
            <p:nvPr/>
          </p:nvSpPr>
          <p:spPr>
            <a:xfrm>
              <a:off x="-3121150" y="3788200"/>
              <a:ext cx="29100" cy="17975"/>
            </a:xfrm>
            <a:custGeom>
              <a:avLst/>
              <a:gdLst/>
              <a:ahLst/>
              <a:cxnLst/>
              <a:rect l="l" t="t" r="r" b="b"/>
              <a:pathLst>
                <a:path w="1164" h="719" extrusionOk="0">
                  <a:moveTo>
                    <a:pt x="238" y="0"/>
                  </a:moveTo>
                  <a:cubicBezTo>
                    <a:pt x="161" y="0"/>
                    <a:pt x="83" y="11"/>
                    <a:pt x="1" y="40"/>
                  </a:cubicBezTo>
                  <a:cubicBezTo>
                    <a:pt x="24" y="523"/>
                    <a:pt x="190" y="718"/>
                    <a:pt x="432" y="718"/>
                  </a:cubicBezTo>
                  <a:cubicBezTo>
                    <a:pt x="636" y="718"/>
                    <a:pt x="893" y="580"/>
                    <a:pt x="1164" y="358"/>
                  </a:cubicBezTo>
                  <a:cubicBezTo>
                    <a:pt x="1122" y="294"/>
                    <a:pt x="1058" y="210"/>
                    <a:pt x="995" y="146"/>
                  </a:cubicBezTo>
                  <a:cubicBezTo>
                    <a:pt x="734" y="130"/>
                    <a:pt x="498" y="0"/>
                    <a:pt x="238"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19" name="Google Shape;7119;p38"/>
            <p:cNvSpPr/>
            <p:nvPr/>
          </p:nvSpPr>
          <p:spPr>
            <a:xfrm>
              <a:off x="-2999525" y="3965350"/>
              <a:ext cx="28575" cy="11425"/>
            </a:xfrm>
            <a:custGeom>
              <a:avLst/>
              <a:gdLst/>
              <a:ahLst/>
              <a:cxnLst/>
              <a:rect l="l" t="t" r="r" b="b"/>
              <a:pathLst>
                <a:path w="1143" h="457" extrusionOk="0">
                  <a:moveTo>
                    <a:pt x="911" y="0"/>
                  </a:moveTo>
                  <a:cubicBezTo>
                    <a:pt x="588" y="0"/>
                    <a:pt x="273" y="105"/>
                    <a:pt x="0" y="293"/>
                  </a:cubicBezTo>
                  <a:cubicBezTo>
                    <a:pt x="25" y="343"/>
                    <a:pt x="71" y="363"/>
                    <a:pt x="118" y="363"/>
                  </a:cubicBezTo>
                  <a:cubicBezTo>
                    <a:pt x="152" y="363"/>
                    <a:pt x="185" y="353"/>
                    <a:pt x="212" y="335"/>
                  </a:cubicBezTo>
                  <a:cubicBezTo>
                    <a:pt x="219" y="335"/>
                    <a:pt x="227" y="335"/>
                    <a:pt x="235" y="335"/>
                  </a:cubicBezTo>
                  <a:cubicBezTo>
                    <a:pt x="417" y="335"/>
                    <a:pt x="658" y="457"/>
                    <a:pt x="846" y="457"/>
                  </a:cubicBezTo>
                  <a:cubicBezTo>
                    <a:pt x="1009" y="457"/>
                    <a:pt x="1132" y="364"/>
                    <a:pt x="1142" y="18"/>
                  </a:cubicBezTo>
                  <a:cubicBezTo>
                    <a:pt x="1065" y="6"/>
                    <a:pt x="988" y="0"/>
                    <a:pt x="911"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20" name="Google Shape;7120;p38"/>
            <p:cNvSpPr/>
            <p:nvPr/>
          </p:nvSpPr>
          <p:spPr>
            <a:xfrm>
              <a:off x="-3600175" y="4081050"/>
              <a:ext cx="22225" cy="20650"/>
            </a:xfrm>
            <a:custGeom>
              <a:avLst/>
              <a:gdLst/>
              <a:ahLst/>
              <a:cxnLst/>
              <a:rect l="l" t="t" r="r" b="b"/>
              <a:pathLst>
                <a:path w="889" h="826" extrusionOk="0">
                  <a:moveTo>
                    <a:pt x="254" y="1"/>
                  </a:moveTo>
                  <a:lnTo>
                    <a:pt x="64" y="170"/>
                  </a:lnTo>
                  <a:cubicBezTo>
                    <a:pt x="296" y="381"/>
                    <a:pt x="0" y="614"/>
                    <a:pt x="85" y="826"/>
                  </a:cubicBezTo>
                  <a:cubicBezTo>
                    <a:pt x="592" y="614"/>
                    <a:pt x="889" y="381"/>
                    <a:pt x="254"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21" name="Google Shape;7121;p38"/>
            <p:cNvSpPr/>
            <p:nvPr/>
          </p:nvSpPr>
          <p:spPr>
            <a:xfrm>
              <a:off x="-3189350" y="3836775"/>
              <a:ext cx="16950" cy="15825"/>
            </a:xfrm>
            <a:custGeom>
              <a:avLst/>
              <a:gdLst/>
              <a:ahLst/>
              <a:cxnLst/>
              <a:rect l="l" t="t" r="r" b="b"/>
              <a:pathLst>
                <a:path w="678" h="633" extrusionOk="0">
                  <a:moveTo>
                    <a:pt x="64" y="1"/>
                  </a:moveTo>
                  <a:cubicBezTo>
                    <a:pt x="0" y="191"/>
                    <a:pt x="0" y="403"/>
                    <a:pt x="43" y="614"/>
                  </a:cubicBezTo>
                  <a:cubicBezTo>
                    <a:pt x="111" y="627"/>
                    <a:pt x="171" y="633"/>
                    <a:pt x="223" y="633"/>
                  </a:cubicBezTo>
                  <a:cubicBezTo>
                    <a:pt x="678" y="633"/>
                    <a:pt x="482" y="172"/>
                    <a:pt x="64"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22" name="Google Shape;7122;p38"/>
            <p:cNvSpPr/>
            <p:nvPr/>
          </p:nvSpPr>
          <p:spPr>
            <a:xfrm>
              <a:off x="-3179825" y="3876975"/>
              <a:ext cx="18525" cy="14300"/>
            </a:xfrm>
            <a:custGeom>
              <a:avLst/>
              <a:gdLst/>
              <a:ahLst/>
              <a:cxnLst/>
              <a:rect l="l" t="t" r="r" b="b"/>
              <a:pathLst>
                <a:path w="741" h="572" extrusionOk="0">
                  <a:moveTo>
                    <a:pt x="740" y="0"/>
                  </a:moveTo>
                  <a:lnTo>
                    <a:pt x="0" y="296"/>
                  </a:lnTo>
                  <a:lnTo>
                    <a:pt x="550" y="571"/>
                  </a:lnTo>
                  <a:lnTo>
                    <a:pt x="740" y="0"/>
                  </a:ln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23" name="Google Shape;7123;p38"/>
            <p:cNvSpPr/>
            <p:nvPr/>
          </p:nvSpPr>
          <p:spPr>
            <a:xfrm>
              <a:off x="-3004300" y="3973200"/>
              <a:ext cx="24350" cy="16400"/>
            </a:xfrm>
            <a:custGeom>
              <a:avLst/>
              <a:gdLst/>
              <a:ahLst/>
              <a:cxnLst/>
              <a:rect l="l" t="t" r="r" b="b"/>
              <a:pathLst>
                <a:path w="974" h="656" extrusionOk="0">
                  <a:moveTo>
                    <a:pt x="191" y="0"/>
                  </a:moveTo>
                  <a:lnTo>
                    <a:pt x="1" y="148"/>
                  </a:lnTo>
                  <a:cubicBezTo>
                    <a:pt x="233" y="212"/>
                    <a:pt x="403" y="423"/>
                    <a:pt x="403" y="656"/>
                  </a:cubicBezTo>
                  <a:cubicBezTo>
                    <a:pt x="974" y="444"/>
                    <a:pt x="487" y="233"/>
                    <a:pt x="403" y="21"/>
                  </a:cubicBezTo>
                  <a:lnTo>
                    <a:pt x="191" y="0"/>
                  </a:ln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24" name="Google Shape;7124;p38"/>
            <p:cNvSpPr/>
            <p:nvPr/>
          </p:nvSpPr>
          <p:spPr>
            <a:xfrm>
              <a:off x="-3762725" y="3972975"/>
              <a:ext cx="35150" cy="44200"/>
            </a:xfrm>
            <a:custGeom>
              <a:avLst/>
              <a:gdLst/>
              <a:ahLst/>
              <a:cxnLst/>
              <a:rect l="l" t="t" r="r" b="b"/>
              <a:pathLst>
                <a:path w="1406" h="1768" extrusionOk="0">
                  <a:moveTo>
                    <a:pt x="1321" y="1"/>
                  </a:moveTo>
                  <a:cubicBezTo>
                    <a:pt x="722" y="1"/>
                    <a:pt x="1" y="1240"/>
                    <a:pt x="263" y="1765"/>
                  </a:cubicBezTo>
                  <a:lnTo>
                    <a:pt x="475" y="1765"/>
                  </a:lnTo>
                  <a:cubicBezTo>
                    <a:pt x="513" y="1767"/>
                    <a:pt x="551" y="1768"/>
                    <a:pt x="588" y="1768"/>
                  </a:cubicBezTo>
                  <a:cubicBezTo>
                    <a:pt x="962" y="1768"/>
                    <a:pt x="1269" y="1661"/>
                    <a:pt x="1173" y="1257"/>
                  </a:cubicBezTo>
                  <a:cubicBezTo>
                    <a:pt x="1067" y="792"/>
                    <a:pt x="1321" y="411"/>
                    <a:pt x="1405" y="9"/>
                  </a:cubicBezTo>
                  <a:cubicBezTo>
                    <a:pt x="1378" y="4"/>
                    <a:pt x="1350" y="1"/>
                    <a:pt x="1321"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25" name="Google Shape;7125;p38"/>
            <p:cNvSpPr/>
            <p:nvPr/>
          </p:nvSpPr>
          <p:spPr>
            <a:xfrm>
              <a:off x="-3483325" y="3859600"/>
              <a:ext cx="74575" cy="68050"/>
            </a:xfrm>
            <a:custGeom>
              <a:avLst/>
              <a:gdLst/>
              <a:ahLst/>
              <a:cxnLst/>
              <a:rect l="l" t="t" r="r" b="b"/>
              <a:pathLst>
                <a:path w="2983" h="2722" extrusionOk="0">
                  <a:moveTo>
                    <a:pt x="1470" y="1"/>
                  </a:moveTo>
                  <a:cubicBezTo>
                    <a:pt x="1384" y="1"/>
                    <a:pt x="1289" y="13"/>
                    <a:pt x="1185" y="40"/>
                  </a:cubicBezTo>
                  <a:cubicBezTo>
                    <a:pt x="275" y="166"/>
                    <a:pt x="487" y="1287"/>
                    <a:pt x="233" y="1879"/>
                  </a:cubicBezTo>
                  <a:cubicBezTo>
                    <a:pt x="85" y="2133"/>
                    <a:pt x="0" y="2345"/>
                    <a:pt x="296" y="2514"/>
                  </a:cubicBezTo>
                  <a:cubicBezTo>
                    <a:pt x="460" y="2664"/>
                    <a:pt x="635" y="2722"/>
                    <a:pt x="814" y="2722"/>
                  </a:cubicBezTo>
                  <a:cubicBezTo>
                    <a:pt x="1189" y="2722"/>
                    <a:pt x="1581" y="2468"/>
                    <a:pt x="1925" y="2281"/>
                  </a:cubicBezTo>
                  <a:cubicBezTo>
                    <a:pt x="2115" y="1774"/>
                    <a:pt x="2982" y="1308"/>
                    <a:pt x="2496" y="759"/>
                  </a:cubicBezTo>
                  <a:cubicBezTo>
                    <a:pt x="2223" y="450"/>
                    <a:pt x="1998" y="1"/>
                    <a:pt x="1470"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26" name="Google Shape;7126;p38"/>
            <p:cNvSpPr/>
            <p:nvPr/>
          </p:nvSpPr>
          <p:spPr>
            <a:xfrm>
              <a:off x="-3453725" y="3856025"/>
              <a:ext cx="45500" cy="60625"/>
            </a:xfrm>
            <a:custGeom>
              <a:avLst/>
              <a:gdLst/>
              <a:ahLst/>
              <a:cxnLst/>
              <a:rect l="l" t="t" r="r" b="b"/>
              <a:pathLst>
                <a:path w="1820" h="2425" extrusionOk="0">
                  <a:moveTo>
                    <a:pt x="576" y="1"/>
                  </a:moveTo>
                  <a:cubicBezTo>
                    <a:pt x="396" y="1"/>
                    <a:pt x="203" y="55"/>
                    <a:pt x="1" y="183"/>
                  </a:cubicBezTo>
                  <a:cubicBezTo>
                    <a:pt x="1671" y="754"/>
                    <a:pt x="1037" y="1219"/>
                    <a:pt x="741" y="2424"/>
                  </a:cubicBezTo>
                  <a:lnTo>
                    <a:pt x="1100" y="2276"/>
                  </a:lnTo>
                  <a:cubicBezTo>
                    <a:pt x="1227" y="1769"/>
                    <a:pt x="1820" y="1409"/>
                    <a:pt x="1671" y="817"/>
                  </a:cubicBezTo>
                  <a:cubicBezTo>
                    <a:pt x="1441" y="387"/>
                    <a:pt x="1054" y="1"/>
                    <a:pt x="576"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27" name="Google Shape;7127;p38"/>
            <p:cNvSpPr/>
            <p:nvPr/>
          </p:nvSpPr>
          <p:spPr>
            <a:xfrm>
              <a:off x="-3974525" y="4186275"/>
              <a:ext cx="75625" cy="86200"/>
            </a:xfrm>
            <a:custGeom>
              <a:avLst/>
              <a:gdLst/>
              <a:ahLst/>
              <a:cxnLst/>
              <a:rect l="l" t="t" r="r" b="b"/>
              <a:pathLst>
                <a:path w="3025" h="3448" extrusionOk="0">
                  <a:moveTo>
                    <a:pt x="1100" y="0"/>
                  </a:moveTo>
                  <a:lnTo>
                    <a:pt x="0" y="2708"/>
                  </a:lnTo>
                  <a:cubicBezTo>
                    <a:pt x="297" y="2919"/>
                    <a:pt x="381" y="3427"/>
                    <a:pt x="762" y="3448"/>
                  </a:cubicBezTo>
                  <a:cubicBezTo>
                    <a:pt x="804" y="3440"/>
                    <a:pt x="850" y="3438"/>
                    <a:pt x="898" y="3438"/>
                  </a:cubicBezTo>
                  <a:cubicBezTo>
                    <a:pt x="961" y="3438"/>
                    <a:pt x="1028" y="3442"/>
                    <a:pt x="1090" y="3442"/>
                  </a:cubicBezTo>
                  <a:cubicBezTo>
                    <a:pt x="1248" y="3442"/>
                    <a:pt x="1384" y="3419"/>
                    <a:pt x="1396" y="3257"/>
                  </a:cubicBezTo>
                  <a:cubicBezTo>
                    <a:pt x="1460" y="2644"/>
                    <a:pt x="2031" y="2221"/>
                    <a:pt x="2115" y="1650"/>
                  </a:cubicBezTo>
                  <a:cubicBezTo>
                    <a:pt x="2158" y="1143"/>
                    <a:pt x="2560" y="868"/>
                    <a:pt x="3025" y="720"/>
                  </a:cubicBezTo>
                  <a:cubicBezTo>
                    <a:pt x="2475" y="297"/>
                    <a:pt x="1481" y="741"/>
                    <a:pt x="1100"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28" name="Google Shape;7128;p38"/>
            <p:cNvSpPr/>
            <p:nvPr/>
          </p:nvSpPr>
          <p:spPr>
            <a:xfrm>
              <a:off x="-3962900" y="4206375"/>
              <a:ext cx="58725" cy="72450"/>
            </a:xfrm>
            <a:custGeom>
              <a:avLst/>
              <a:gdLst/>
              <a:ahLst/>
              <a:cxnLst/>
              <a:rect l="l" t="t" r="r" b="b"/>
              <a:pathLst>
                <a:path w="2349" h="2898" extrusionOk="0">
                  <a:moveTo>
                    <a:pt x="2348" y="0"/>
                  </a:moveTo>
                  <a:cubicBezTo>
                    <a:pt x="1989" y="21"/>
                    <a:pt x="1524" y="127"/>
                    <a:pt x="1524" y="381"/>
                  </a:cubicBezTo>
                  <a:cubicBezTo>
                    <a:pt x="1502" y="1036"/>
                    <a:pt x="952" y="1502"/>
                    <a:pt x="868" y="2094"/>
                  </a:cubicBezTo>
                  <a:cubicBezTo>
                    <a:pt x="804" y="2559"/>
                    <a:pt x="487" y="2559"/>
                    <a:pt x="107" y="2559"/>
                  </a:cubicBezTo>
                  <a:cubicBezTo>
                    <a:pt x="1" y="2644"/>
                    <a:pt x="1" y="2813"/>
                    <a:pt x="107" y="2898"/>
                  </a:cubicBezTo>
                  <a:cubicBezTo>
                    <a:pt x="1545" y="2665"/>
                    <a:pt x="1460" y="931"/>
                    <a:pt x="2348"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29" name="Google Shape;7129;p38"/>
            <p:cNvSpPr/>
            <p:nvPr/>
          </p:nvSpPr>
          <p:spPr>
            <a:xfrm>
              <a:off x="-3991450" y="4269825"/>
              <a:ext cx="32800" cy="24875"/>
            </a:xfrm>
            <a:custGeom>
              <a:avLst/>
              <a:gdLst/>
              <a:ahLst/>
              <a:cxnLst/>
              <a:rect l="l" t="t" r="r" b="b"/>
              <a:pathLst>
                <a:path w="1312" h="995" extrusionOk="0">
                  <a:moveTo>
                    <a:pt x="318" y="0"/>
                  </a:moveTo>
                  <a:lnTo>
                    <a:pt x="318" y="0"/>
                  </a:lnTo>
                  <a:cubicBezTo>
                    <a:pt x="1" y="550"/>
                    <a:pt x="22" y="952"/>
                    <a:pt x="889" y="994"/>
                  </a:cubicBezTo>
                  <a:cubicBezTo>
                    <a:pt x="1164" y="761"/>
                    <a:pt x="1312" y="381"/>
                    <a:pt x="1249" y="21"/>
                  </a:cubicBezTo>
                  <a:cubicBezTo>
                    <a:pt x="1216" y="10"/>
                    <a:pt x="1184" y="4"/>
                    <a:pt x="1155" y="4"/>
                  </a:cubicBezTo>
                  <a:cubicBezTo>
                    <a:pt x="961" y="4"/>
                    <a:pt x="833" y="223"/>
                    <a:pt x="651" y="223"/>
                  </a:cubicBezTo>
                  <a:cubicBezTo>
                    <a:pt x="559" y="223"/>
                    <a:pt x="453" y="167"/>
                    <a:pt x="318"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30" name="Google Shape;7130;p38"/>
            <p:cNvSpPr/>
            <p:nvPr/>
          </p:nvSpPr>
          <p:spPr>
            <a:xfrm>
              <a:off x="-4071275" y="4031525"/>
              <a:ext cx="44950" cy="80100"/>
            </a:xfrm>
            <a:custGeom>
              <a:avLst/>
              <a:gdLst/>
              <a:ahLst/>
              <a:cxnLst/>
              <a:rect l="l" t="t" r="r" b="b"/>
              <a:pathLst>
                <a:path w="1798" h="3204" extrusionOk="0">
                  <a:moveTo>
                    <a:pt x="1334" y="0"/>
                  </a:moveTo>
                  <a:cubicBezTo>
                    <a:pt x="978" y="0"/>
                    <a:pt x="695" y="384"/>
                    <a:pt x="550" y="692"/>
                  </a:cubicBezTo>
                  <a:cubicBezTo>
                    <a:pt x="550" y="882"/>
                    <a:pt x="592" y="1072"/>
                    <a:pt x="360" y="1178"/>
                  </a:cubicBezTo>
                  <a:cubicBezTo>
                    <a:pt x="254" y="1834"/>
                    <a:pt x="0" y="2510"/>
                    <a:pt x="529" y="3103"/>
                  </a:cubicBezTo>
                  <a:cubicBezTo>
                    <a:pt x="686" y="3173"/>
                    <a:pt x="806" y="3204"/>
                    <a:pt x="900" y="3204"/>
                  </a:cubicBezTo>
                  <a:cubicBezTo>
                    <a:pt x="1148" y="3204"/>
                    <a:pt x="1214" y="2986"/>
                    <a:pt x="1290" y="2680"/>
                  </a:cubicBezTo>
                  <a:cubicBezTo>
                    <a:pt x="1459" y="1982"/>
                    <a:pt x="1227" y="1263"/>
                    <a:pt x="1523" y="586"/>
                  </a:cubicBezTo>
                  <a:cubicBezTo>
                    <a:pt x="1629" y="396"/>
                    <a:pt x="1798" y="142"/>
                    <a:pt x="1523" y="36"/>
                  </a:cubicBezTo>
                  <a:cubicBezTo>
                    <a:pt x="1458" y="11"/>
                    <a:pt x="1395" y="0"/>
                    <a:pt x="1334"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31" name="Google Shape;7131;p38"/>
            <p:cNvSpPr/>
            <p:nvPr/>
          </p:nvSpPr>
          <p:spPr>
            <a:xfrm>
              <a:off x="-3599125" y="4067300"/>
              <a:ext cx="62425" cy="50775"/>
            </a:xfrm>
            <a:custGeom>
              <a:avLst/>
              <a:gdLst/>
              <a:ahLst/>
              <a:cxnLst/>
              <a:rect l="l" t="t" r="r" b="b"/>
              <a:pathLst>
                <a:path w="2497" h="2031" extrusionOk="0">
                  <a:moveTo>
                    <a:pt x="2340" y="0"/>
                  </a:moveTo>
                  <a:cubicBezTo>
                    <a:pt x="2001" y="0"/>
                    <a:pt x="1837" y="600"/>
                    <a:pt x="1564" y="600"/>
                  </a:cubicBezTo>
                  <a:cubicBezTo>
                    <a:pt x="1454" y="600"/>
                    <a:pt x="1327" y="504"/>
                    <a:pt x="1164" y="234"/>
                  </a:cubicBezTo>
                  <a:cubicBezTo>
                    <a:pt x="931" y="403"/>
                    <a:pt x="804" y="656"/>
                    <a:pt x="825" y="931"/>
                  </a:cubicBezTo>
                  <a:cubicBezTo>
                    <a:pt x="931" y="1354"/>
                    <a:pt x="1" y="1608"/>
                    <a:pt x="529" y="1925"/>
                  </a:cubicBezTo>
                  <a:cubicBezTo>
                    <a:pt x="645" y="2000"/>
                    <a:pt x="734" y="2030"/>
                    <a:pt x="807" y="2030"/>
                  </a:cubicBezTo>
                  <a:cubicBezTo>
                    <a:pt x="1142" y="2030"/>
                    <a:pt x="1106" y="1375"/>
                    <a:pt x="1507" y="1375"/>
                  </a:cubicBezTo>
                  <a:cubicBezTo>
                    <a:pt x="1513" y="1375"/>
                    <a:pt x="1518" y="1375"/>
                    <a:pt x="1523" y="1376"/>
                  </a:cubicBezTo>
                  <a:cubicBezTo>
                    <a:pt x="2496" y="1249"/>
                    <a:pt x="2094" y="445"/>
                    <a:pt x="2454" y="22"/>
                  </a:cubicBezTo>
                  <a:cubicBezTo>
                    <a:pt x="2414" y="7"/>
                    <a:pt x="2376" y="0"/>
                    <a:pt x="2340"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32" name="Google Shape;7132;p38"/>
            <p:cNvSpPr/>
            <p:nvPr/>
          </p:nvSpPr>
          <p:spPr>
            <a:xfrm>
              <a:off x="-3631375" y="4122275"/>
              <a:ext cx="43625" cy="29450"/>
            </a:xfrm>
            <a:custGeom>
              <a:avLst/>
              <a:gdLst/>
              <a:ahLst/>
              <a:cxnLst/>
              <a:rect l="l" t="t" r="r" b="b"/>
              <a:pathLst>
                <a:path w="1745" h="1178" extrusionOk="0">
                  <a:moveTo>
                    <a:pt x="1407" y="1"/>
                  </a:moveTo>
                  <a:cubicBezTo>
                    <a:pt x="1295" y="1"/>
                    <a:pt x="1147" y="40"/>
                    <a:pt x="952" y="128"/>
                  </a:cubicBezTo>
                  <a:cubicBezTo>
                    <a:pt x="656" y="382"/>
                    <a:pt x="0" y="382"/>
                    <a:pt x="318" y="911"/>
                  </a:cubicBezTo>
                  <a:cubicBezTo>
                    <a:pt x="445" y="1102"/>
                    <a:pt x="608" y="1177"/>
                    <a:pt x="781" y="1177"/>
                  </a:cubicBezTo>
                  <a:cubicBezTo>
                    <a:pt x="1123" y="1177"/>
                    <a:pt x="1503" y="882"/>
                    <a:pt x="1714" y="615"/>
                  </a:cubicBezTo>
                  <a:cubicBezTo>
                    <a:pt x="1744" y="264"/>
                    <a:pt x="1698" y="1"/>
                    <a:pt x="1407"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33" name="Google Shape;7133;p38"/>
            <p:cNvSpPr/>
            <p:nvPr/>
          </p:nvSpPr>
          <p:spPr>
            <a:xfrm>
              <a:off x="-3177200" y="3788150"/>
              <a:ext cx="89400" cy="85675"/>
            </a:xfrm>
            <a:custGeom>
              <a:avLst/>
              <a:gdLst/>
              <a:ahLst/>
              <a:cxnLst/>
              <a:rect l="l" t="t" r="r" b="b"/>
              <a:pathLst>
                <a:path w="3576" h="3427" extrusionOk="0">
                  <a:moveTo>
                    <a:pt x="2116" y="0"/>
                  </a:moveTo>
                  <a:cubicBezTo>
                    <a:pt x="2264" y="1058"/>
                    <a:pt x="783" y="317"/>
                    <a:pt x="255" y="2728"/>
                  </a:cubicBezTo>
                  <a:cubicBezTo>
                    <a:pt x="318" y="2961"/>
                    <a:pt x="1" y="3151"/>
                    <a:pt x="149" y="3426"/>
                  </a:cubicBezTo>
                  <a:cubicBezTo>
                    <a:pt x="1143" y="3257"/>
                    <a:pt x="1608" y="2242"/>
                    <a:pt x="2306" y="1607"/>
                  </a:cubicBezTo>
                  <a:cubicBezTo>
                    <a:pt x="2623" y="1248"/>
                    <a:pt x="3575" y="1269"/>
                    <a:pt x="3237" y="486"/>
                  </a:cubicBezTo>
                  <a:lnTo>
                    <a:pt x="3237" y="486"/>
                  </a:lnTo>
                  <a:cubicBezTo>
                    <a:pt x="3059" y="555"/>
                    <a:pt x="2903" y="592"/>
                    <a:pt x="2772" y="592"/>
                  </a:cubicBezTo>
                  <a:cubicBezTo>
                    <a:pt x="2499" y="592"/>
                    <a:pt x="2335" y="429"/>
                    <a:pt x="2306" y="42"/>
                  </a:cubicBezTo>
                  <a:lnTo>
                    <a:pt x="2116" y="0"/>
                  </a:ln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34" name="Google Shape;7134;p38"/>
            <p:cNvSpPr/>
            <p:nvPr/>
          </p:nvSpPr>
          <p:spPr>
            <a:xfrm>
              <a:off x="-3774675" y="3952050"/>
              <a:ext cx="47100" cy="64750"/>
            </a:xfrm>
            <a:custGeom>
              <a:avLst/>
              <a:gdLst/>
              <a:ahLst/>
              <a:cxnLst/>
              <a:rect l="l" t="t" r="r" b="b"/>
              <a:pathLst>
                <a:path w="1884" h="2590" extrusionOk="0">
                  <a:moveTo>
                    <a:pt x="741" y="0"/>
                  </a:moveTo>
                  <a:cubicBezTo>
                    <a:pt x="339" y="529"/>
                    <a:pt x="403" y="1375"/>
                    <a:pt x="1" y="1946"/>
                  </a:cubicBezTo>
                  <a:cubicBezTo>
                    <a:pt x="22" y="2010"/>
                    <a:pt x="22" y="2052"/>
                    <a:pt x="1" y="2094"/>
                  </a:cubicBezTo>
                  <a:cubicBezTo>
                    <a:pt x="134" y="2342"/>
                    <a:pt x="268" y="2590"/>
                    <a:pt x="618" y="2590"/>
                  </a:cubicBezTo>
                  <a:cubicBezTo>
                    <a:pt x="656" y="2590"/>
                    <a:pt x="697" y="2587"/>
                    <a:pt x="741" y="2581"/>
                  </a:cubicBezTo>
                  <a:cubicBezTo>
                    <a:pt x="805" y="1988"/>
                    <a:pt x="1418" y="1587"/>
                    <a:pt x="1503" y="994"/>
                  </a:cubicBezTo>
                  <a:cubicBezTo>
                    <a:pt x="1883" y="191"/>
                    <a:pt x="1756" y="64"/>
                    <a:pt x="741"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35" name="Google Shape;7135;p38"/>
            <p:cNvSpPr/>
            <p:nvPr/>
          </p:nvSpPr>
          <p:spPr>
            <a:xfrm>
              <a:off x="-3756150" y="3948875"/>
              <a:ext cx="32800" cy="28050"/>
            </a:xfrm>
            <a:custGeom>
              <a:avLst/>
              <a:gdLst/>
              <a:ahLst/>
              <a:cxnLst/>
              <a:rect l="l" t="t" r="r" b="b"/>
              <a:pathLst>
                <a:path w="1312" h="1122" extrusionOk="0">
                  <a:moveTo>
                    <a:pt x="0" y="0"/>
                  </a:moveTo>
                  <a:lnTo>
                    <a:pt x="0" y="148"/>
                  </a:lnTo>
                  <a:cubicBezTo>
                    <a:pt x="698" y="212"/>
                    <a:pt x="973" y="529"/>
                    <a:pt x="762" y="1121"/>
                  </a:cubicBezTo>
                  <a:lnTo>
                    <a:pt x="1121" y="952"/>
                  </a:lnTo>
                  <a:cubicBezTo>
                    <a:pt x="1311" y="170"/>
                    <a:pt x="1185" y="64"/>
                    <a:pt x="0"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36" name="Google Shape;7136;p38"/>
            <p:cNvSpPr/>
            <p:nvPr/>
          </p:nvSpPr>
          <p:spPr>
            <a:xfrm>
              <a:off x="-3783125" y="3961025"/>
              <a:ext cx="25400" cy="40225"/>
            </a:xfrm>
            <a:custGeom>
              <a:avLst/>
              <a:gdLst/>
              <a:ahLst/>
              <a:cxnLst/>
              <a:rect l="l" t="t" r="r" b="b"/>
              <a:pathLst>
                <a:path w="1016" h="1609" extrusionOk="0">
                  <a:moveTo>
                    <a:pt x="741" y="1"/>
                  </a:moveTo>
                  <a:lnTo>
                    <a:pt x="741" y="1"/>
                  </a:lnTo>
                  <a:cubicBezTo>
                    <a:pt x="1" y="424"/>
                    <a:pt x="212" y="1016"/>
                    <a:pt x="360" y="1608"/>
                  </a:cubicBezTo>
                  <a:lnTo>
                    <a:pt x="529" y="1439"/>
                  </a:lnTo>
                  <a:cubicBezTo>
                    <a:pt x="593" y="953"/>
                    <a:pt x="1016" y="508"/>
                    <a:pt x="741"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37" name="Google Shape;7137;p38"/>
            <p:cNvSpPr/>
            <p:nvPr/>
          </p:nvSpPr>
          <p:spPr>
            <a:xfrm>
              <a:off x="-3772025" y="3961025"/>
              <a:ext cx="21175" cy="35975"/>
            </a:xfrm>
            <a:custGeom>
              <a:avLst/>
              <a:gdLst/>
              <a:ahLst/>
              <a:cxnLst/>
              <a:rect l="l" t="t" r="r" b="b"/>
              <a:pathLst>
                <a:path w="847" h="1439" extrusionOk="0">
                  <a:moveTo>
                    <a:pt x="297" y="1"/>
                  </a:moveTo>
                  <a:cubicBezTo>
                    <a:pt x="212" y="487"/>
                    <a:pt x="1" y="931"/>
                    <a:pt x="85" y="1439"/>
                  </a:cubicBezTo>
                  <a:cubicBezTo>
                    <a:pt x="339" y="974"/>
                    <a:pt x="847" y="572"/>
                    <a:pt x="466"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38" name="Google Shape;7138;p38"/>
            <p:cNvSpPr/>
            <p:nvPr/>
          </p:nvSpPr>
          <p:spPr>
            <a:xfrm>
              <a:off x="-3986150" y="4253950"/>
              <a:ext cx="14300" cy="15900"/>
            </a:xfrm>
            <a:custGeom>
              <a:avLst/>
              <a:gdLst/>
              <a:ahLst/>
              <a:cxnLst/>
              <a:rect l="l" t="t" r="r" b="b"/>
              <a:pathLst>
                <a:path w="572" h="636" extrusionOk="0">
                  <a:moveTo>
                    <a:pt x="465" y="1"/>
                  </a:moveTo>
                  <a:cubicBezTo>
                    <a:pt x="0" y="64"/>
                    <a:pt x="148" y="402"/>
                    <a:pt x="106" y="635"/>
                  </a:cubicBezTo>
                  <a:cubicBezTo>
                    <a:pt x="571" y="572"/>
                    <a:pt x="550" y="297"/>
                    <a:pt x="487"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39" name="Google Shape;7139;p38"/>
            <p:cNvSpPr/>
            <p:nvPr/>
          </p:nvSpPr>
          <p:spPr>
            <a:xfrm>
              <a:off x="-4083975" y="4060975"/>
              <a:ext cx="26475" cy="48125"/>
            </a:xfrm>
            <a:custGeom>
              <a:avLst/>
              <a:gdLst/>
              <a:ahLst/>
              <a:cxnLst/>
              <a:rect l="l" t="t" r="r" b="b"/>
              <a:pathLst>
                <a:path w="1059" h="1925" extrusionOk="0">
                  <a:moveTo>
                    <a:pt x="677" y="0"/>
                  </a:moveTo>
                  <a:lnTo>
                    <a:pt x="508" y="169"/>
                  </a:lnTo>
                  <a:cubicBezTo>
                    <a:pt x="910" y="994"/>
                    <a:pt x="1" y="1438"/>
                    <a:pt x="1058" y="1925"/>
                  </a:cubicBezTo>
                  <a:cubicBezTo>
                    <a:pt x="783" y="1311"/>
                    <a:pt x="995" y="635"/>
                    <a:pt x="868"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40" name="Google Shape;7140;p38"/>
            <p:cNvSpPr/>
            <p:nvPr/>
          </p:nvSpPr>
          <p:spPr>
            <a:xfrm>
              <a:off x="-3472075" y="3894425"/>
              <a:ext cx="32275" cy="25475"/>
            </a:xfrm>
            <a:custGeom>
              <a:avLst/>
              <a:gdLst/>
              <a:ahLst/>
              <a:cxnLst/>
              <a:rect l="l" t="t" r="r" b="b"/>
              <a:pathLst>
                <a:path w="1291" h="1019" extrusionOk="0">
                  <a:moveTo>
                    <a:pt x="777" y="0"/>
                  </a:moveTo>
                  <a:cubicBezTo>
                    <a:pt x="227" y="21"/>
                    <a:pt x="375" y="592"/>
                    <a:pt x="16" y="740"/>
                  </a:cubicBezTo>
                  <a:cubicBezTo>
                    <a:pt x="1" y="941"/>
                    <a:pt x="156" y="1019"/>
                    <a:pt x="362" y="1019"/>
                  </a:cubicBezTo>
                  <a:cubicBezTo>
                    <a:pt x="741" y="1019"/>
                    <a:pt x="1291" y="754"/>
                    <a:pt x="1263" y="508"/>
                  </a:cubicBezTo>
                  <a:cubicBezTo>
                    <a:pt x="1263" y="233"/>
                    <a:pt x="1052" y="0"/>
                    <a:pt x="777"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41" name="Google Shape;7141;p38"/>
            <p:cNvSpPr/>
            <p:nvPr/>
          </p:nvSpPr>
          <p:spPr>
            <a:xfrm>
              <a:off x="-3986675" y="4254300"/>
              <a:ext cx="27800" cy="31025"/>
            </a:xfrm>
            <a:custGeom>
              <a:avLst/>
              <a:gdLst/>
              <a:ahLst/>
              <a:cxnLst/>
              <a:rect l="l" t="t" r="r" b="b"/>
              <a:pathLst>
                <a:path w="1112" h="1241" extrusionOk="0">
                  <a:moveTo>
                    <a:pt x="639" y="0"/>
                  </a:moveTo>
                  <a:cubicBezTo>
                    <a:pt x="599" y="0"/>
                    <a:pt x="556" y="3"/>
                    <a:pt x="508" y="8"/>
                  </a:cubicBezTo>
                  <a:lnTo>
                    <a:pt x="127" y="642"/>
                  </a:lnTo>
                  <a:cubicBezTo>
                    <a:pt x="169" y="854"/>
                    <a:pt x="0" y="1150"/>
                    <a:pt x="360" y="1234"/>
                  </a:cubicBezTo>
                  <a:cubicBezTo>
                    <a:pt x="384" y="1238"/>
                    <a:pt x="407" y="1240"/>
                    <a:pt x="428" y="1240"/>
                  </a:cubicBezTo>
                  <a:cubicBezTo>
                    <a:pt x="763" y="1240"/>
                    <a:pt x="779" y="801"/>
                    <a:pt x="1058" y="642"/>
                  </a:cubicBezTo>
                  <a:cubicBezTo>
                    <a:pt x="1058" y="330"/>
                    <a:pt x="1111" y="0"/>
                    <a:pt x="639"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pic>
        <p:nvPicPr>
          <p:cNvPr id="7142" name="Google Shape;7142;p38"/>
          <p:cNvPicPr preferRelativeResize="0"/>
          <p:nvPr/>
        </p:nvPicPr>
        <p:blipFill>
          <a:blip r:embed="rId3">
            <a:alphaModFix amt="78000"/>
          </a:blip>
          <a:stretch>
            <a:fillRect/>
          </a:stretch>
        </p:blipFill>
        <p:spPr>
          <a:xfrm rot="4087981">
            <a:off x="-1035713" y="2978796"/>
            <a:ext cx="2995599" cy="1964006"/>
          </a:xfrm>
          <a:prstGeom prst="rect">
            <a:avLst/>
          </a:prstGeom>
          <a:noFill/>
          <a:ln>
            <a:noFill/>
          </a:ln>
        </p:spPr>
      </p:pic>
      <p:pic>
        <p:nvPicPr>
          <p:cNvPr id="7143" name="Google Shape;7143;p38"/>
          <p:cNvPicPr preferRelativeResize="0"/>
          <p:nvPr/>
        </p:nvPicPr>
        <p:blipFill>
          <a:blip r:embed="rId4">
            <a:alphaModFix amt="72000"/>
          </a:blip>
          <a:stretch>
            <a:fillRect/>
          </a:stretch>
        </p:blipFill>
        <p:spPr>
          <a:xfrm rot="-7867873">
            <a:off x="6954277" y="-481791"/>
            <a:ext cx="3426521" cy="2246532"/>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DA9D4C-2CB7-4FE3-B411-13604BEA901C}"/>
              </a:ext>
            </a:extLst>
          </p:cNvPr>
          <p:cNvSpPr>
            <a:spLocks noGrp="1"/>
          </p:cNvSpPr>
          <p:nvPr>
            <p:ph type="title"/>
          </p:nvPr>
        </p:nvSpPr>
        <p:spPr>
          <a:xfrm>
            <a:off x="628650" y="273844"/>
            <a:ext cx="7886700" cy="994172"/>
          </a:xfrm>
          <a:prstGeom prst="rect">
            <a:avLst/>
          </a:prstGeom>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FF8B70E-1C82-4A45-A2FD-A18E76F1A0CE}"/>
              </a:ext>
            </a:extLst>
          </p:cNvPr>
          <p:cNvSpPr>
            <a:spLocks noGrp="1"/>
          </p:cNvSpPr>
          <p:nvPr>
            <p:ph idx="1"/>
          </p:nvPr>
        </p:nvSpPr>
        <p:spPr>
          <a:xfrm>
            <a:off x="628650" y="1369219"/>
            <a:ext cx="7886700" cy="3263504"/>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0FC9C3B-6FF6-4EC3-A2BA-2EEE8B406BFC}"/>
              </a:ext>
            </a:extLst>
          </p:cNvPr>
          <p:cNvSpPr>
            <a:spLocks noGrp="1"/>
          </p:cNvSpPr>
          <p:nvPr>
            <p:ph type="dt" sz="half" idx="10"/>
          </p:nvPr>
        </p:nvSpPr>
        <p:spPr>
          <a:xfrm>
            <a:off x="628650" y="4767263"/>
            <a:ext cx="2057400" cy="273844"/>
          </a:xfrm>
          <a:prstGeom prst="rect">
            <a:avLst/>
          </a:prstGeom>
        </p:spPr>
        <p:txBody>
          <a:bodyPr/>
          <a:lstStyle/>
          <a:p>
            <a:fld id="{CC01418E-8591-4328-B935-F3771A1BB3BB}" type="datetimeFigureOut">
              <a:rPr lang="en-GB" smtClean="0"/>
              <a:t>13/05/2021</a:t>
            </a:fld>
            <a:endParaRPr lang="en-GB"/>
          </a:p>
        </p:txBody>
      </p:sp>
      <p:sp>
        <p:nvSpPr>
          <p:cNvPr id="5" name="Footer Placeholder 4">
            <a:extLst>
              <a:ext uri="{FF2B5EF4-FFF2-40B4-BE49-F238E27FC236}">
                <a16:creationId xmlns:a16="http://schemas.microsoft.com/office/drawing/2014/main" id="{535677D9-1A95-4D87-8C69-04EBCECD28D2}"/>
              </a:ext>
            </a:extLst>
          </p:cNvPr>
          <p:cNvSpPr>
            <a:spLocks noGrp="1"/>
          </p:cNvSpPr>
          <p:nvPr>
            <p:ph type="ftr" sz="quarter" idx="11"/>
          </p:nvPr>
        </p:nvSpPr>
        <p:spPr>
          <a:xfrm>
            <a:off x="3028950" y="4767263"/>
            <a:ext cx="3086100" cy="273844"/>
          </a:xfrm>
          <a:prstGeom prst="rect">
            <a:avLst/>
          </a:prstGeom>
        </p:spPr>
        <p:txBody>
          <a:bodyPr/>
          <a:lstStyle/>
          <a:p>
            <a:endParaRPr lang="en-GB"/>
          </a:p>
        </p:txBody>
      </p:sp>
      <p:sp>
        <p:nvSpPr>
          <p:cNvPr id="6" name="Slide Number Placeholder 5">
            <a:extLst>
              <a:ext uri="{FF2B5EF4-FFF2-40B4-BE49-F238E27FC236}">
                <a16:creationId xmlns:a16="http://schemas.microsoft.com/office/drawing/2014/main" id="{A7B8AB84-E124-472B-99A1-6D85E6A8CE30}"/>
              </a:ext>
            </a:extLst>
          </p:cNvPr>
          <p:cNvSpPr>
            <a:spLocks noGrp="1"/>
          </p:cNvSpPr>
          <p:nvPr>
            <p:ph type="sldNum" sz="quarter" idx="12"/>
          </p:nvPr>
        </p:nvSpPr>
        <p:spPr>
          <a:xfrm>
            <a:off x="6457950" y="4767263"/>
            <a:ext cx="2057400" cy="273844"/>
          </a:xfrm>
          <a:prstGeom prst="rect">
            <a:avLst/>
          </a:prstGeom>
        </p:spPr>
        <p:txBody>
          <a:bodyPr/>
          <a:lstStyle/>
          <a:p>
            <a:fld id="{C9C75AAC-E66B-4664-B56F-CDDB6FC12B5D}" type="slidenum">
              <a:rPr lang="en-GB" smtClean="0"/>
              <a:t>‹#›</a:t>
            </a:fld>
            <a:endParaRPr lang="en-GB"/>
          </a:p>
        </p:txBody>
      </p:sp>
    </p:spTree>
    <p:extLst>
      <p:ext uri="{BB962C8B-B14F-4D97-AF65-F5344CB8AC3E}">
        <p14:creationId xmlns:p14="http://schemas.microsoft.com/office/powerpoint/2010/main" val="32261551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accent3"/>
              </a:buClr>
              <a:buSzPts val="3000"/>
              <a:buFont typeface="Caveat Brush"/>
              <a:buNone/>
              <a:defRPr sz="3000" b="1">
                <a:solidFill>
                  <a:schemeClr val="accent3"/>
                </a:solidFill>
                <a:latin typeface="Caveat Brush"/>
                <a:ea typeface="Caveat Brush"/>
                <a:cs typeface="Caveat Brush"/>
                <a:sym typeface="Caveat Brush"/>
              </a:defRPr>
            </a:lvl1pPr>
            <a:lvl2pPr lvl="1">
              <a:spcBef>
                <a:spcPts val="0"/>
              </a:spcBef>
              <a:spcAft>
                <a:spcPts val="0"/>
              </a:spcAft>
              <a:buClr>
                <a:schemeClr val="accent3"/>
              </a:buClr>
              <a:buSzPts val="3000"/>
              <a:buFont typeface="Caveat Brush"/>
              <a:buNone/>
              <a:defRPr sz="3000">
                <a:solidFill>
                  <a:schemeClr val="accent3"/>
                </a:solidFill>
                <a:latin typeface="Caveat Brush"/>
                <a:ea typeface="Caveat Brush"/>
                <a:cs typeface="Caveat Brush"/>
                <a:sym typeface="Caveat Brush"/>
              </a:defRPr>
            </a:lvl2pPr>
            <a:lvl3pPr lvl="2">
              <a:spcBef>
                <a:spcPts val="0"/>
              </a:spcBef>
              <a:spcAft>
                <a:spcPts val="0"/>
              </a:spcAft>
              <a:buClr>
                <a:schemeClr val="accent3"/>
              </a:buClr>
              <a:buSzPts val="3000"/>
              <a:buFont typeface="Caveat Brush"/>
              <a:buNone/>
              <a:defRPr sz="3000">
                <a:solidFill>
                  <a:schemeClr val="accent3"/>
                </a:solidFill>
                <a:latin typeface="Caveat Brush"/>
                <a:ea typeface="Caveat Brush"/>
                <a:cs typeface="Caveat Brush"/>
                <a:sym typeface="Caveat Brush"/>
              </a:defRPr>
            </a:lvl3pPr>
            <a:lvl4pPr lvl="3">
              <a:spcBef>
                <a:spcPts val="0"/>
              </a:spcBef>
              <a:spcAft>
                <a:spcPts val="0"/>
              </a:spcAft>
              <a:buClr>
                <a:schemeClr val="accent3"/>
              </a:buClr>
              <a:buSzPts val="3000"/>
              <a:buFont typeface="Caveat Brush"/>
              <a:buNone/>
              <a:defRPr sz="3000">
                <a:solidFill>
                  <a:schemeClr val="accent3"/>
                </a:solidFill>
                <a:latin typeface="Caveat Brush"/>
                <a:ea typeface="Caveat Brush"/>
                <a:cs typeface="Caveat Brush"/>
                <a:sym typeface="Caveat Brush"/>
              </a:defRPr>
            </a:lvl4pPr>
            <a:lvl5pPr lvl="4">
              <a:spcBef>
                <a:spcPts val="0"/>
              </a:spcBef>
              <a:spcAft>
                <a:spcPts val="0"/>
              </a:spcAft>
              <a:buClr>
                <a:schemeClr val="accent3"/>
              </a:buClr>
              <a:buSzPts val="3000"/>
              <a:buFont typeface="Caveat Brush"/>
              <a:buNone/>
              <a:defRPr sz="3000">
                <a:solidFill>
                  <a:schemeClr val="accent3"/>
                </a:solidFill>
                <a:latin typeface="Caveat Brush"/>
                <a:ea typeface="Caveat Brush"/>
                <a:cs typeface="Caveat Brush"/>
                <a:sym typeface="Caveat Brush"/>
              </a:defRPr>
            </a:lvl5pPr>
            <a:lvl6pPr lvl="5">
              <a:spcBef>
                <a:spcPts val="0"/>
              </a:spcBef>
              <a:spcAft>
                <a:spcPts val="0"/>
              </a:spcAft>
              <a:buClr>
                <a:schemeClr val="accent3"/>
              </a:buClr>
              <a:buSzPts val="3000"/>
              <a:buFont typeface="Caveat Brush"/>
              <a:buNone/>
              <a:defRPr sz="3000">
                <a:solidFill>
                  <a:schemeClr val="accent3"/>
                </a:solidFill>
                <a:latin typeface="Caveat Brush"/>
                <a:ea typeface="Caveat Brush"/>
                <a:cs typeface="Caveat Brush"/>
                <a:sym typeface="Caveat Brush"/>
              </a:defRPr>
            </a:lvl6pPr>
            <a:lvl7pPr lvl="6">
              <a:spcBef>
                <a:spcPts val="0"/>
              </a:spcBef>
              <a:spcAft>
                <a:spcPts val="0"/>
              </a:spcAft>
              <a:buClr>
                <a:schemeClr val="accent3"/>
              </a:buClr>
              <a:buSzPts val="3000"/>
              <a:buFont typeface="Caveat Brush"/>
              <a:buNone/>
              <a:defRPr sz="3000">
                <a:solidFill>
                  <a:schemeClr val="accent3"/>
                </a:solidFill>
                <a:latin typeface="Caveat Brush"/>
                <a:ea typeface="Caveat Brush"/>
                <a:cs typeface="Caveat Brush"/>
                <a:sym typeface="Caveat Brush"/>
              </a:defRPr>
            </a:lvl7pPr>
            <a:lvl8pPr lvl="7">
              <a:spcBef>
                <a:spcPts val="0"/>
              </a:spcBef>
              <a:spcAft>
                <a:spcPts val="0"/>
              </a:spcAft>
              <a:buClr>
                <a:schemeClr val="accent3"/>
              </a:buClr>
              <a:buSzPts val="3000"/>
              <a:buFont typeface="Caveat Brush"/>
              <a:buNone/>
              <a:defRPr sz="3000">
                <a:solidFill>
                  <a:schemeClr val="accent3"/>
                </a:solidFill>
                <a:latin typeface="Caveat Brush"/>
                <a:ea typeface="Caveat Brush"/>
                <a:cs typeface="Caveat Brush"/>
                <a:sym typeface="Caveat Brush"/>
              </a:defRPr>
            </a:lvl8pPr>
            <a:lvl9pPr lvl="8">
              <a:spcBef>
                <a:spcPts val="0"/>
              </a:spcBef>
              <a:spcAft>
                <a:spcPts val="0"/>
              </a:spcAft>
              <a:buClr>
                <a:schemeClr val="accent3"/>
              </a:buClr>
              <a:buSzPts val="3000"/>
              <a:buFont typeface="Caveat Brush"/>
              <a:buNone/>
              <a:defRPr sz="3000">
                <a:solidFill>
                  <a:schemeClr val="accent3"/>
                </a:solidFill>
                <a:latin typeface="Caveat Brush"/>
                <a:ea typeface="Caveat Brush"/>
                <a:cs typeface="Caveat Brush"/>
                <a:sym typeface="Caveat Brush"/>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23850">
              <a:lnSpc>
                <a:spcPct val="115000"/>
              </a:lnSpc>
              <a:spcBef>
                <a:spcPts val="0"/>
              </a:spcBef>
              <a:spcAft>
                <a:spcPts val="0"/>
              </a:spcAft>
              <a:buClr>
                <a:schemeClr val="accent3"/>
              </a:buClr>
              <a:buSzPts val="1500"/>
              <a:buFont typeface="Raleway"/>
              <a:buChar char="●"/>
              <a:defRPr sz="1500">
                <a:solidFill>
                  <a:schemeClr val="accent3"/>
                </a:solidFill>
                <a:latin typeface="Raleway"/>
                <a:ea typeface="Raleway"/>
                <a:cs typeface="Raleway"/>
                <a:sym typeface="Raleway"/>
              </a:defRPr>
            </a:lvl1pPr>
            <a:lvl2pPr marL="914400" lvl="1" indent="-323850">
              <a:lnSpc>
                <a:spcPct val="115000"/>
              </a:lnSpc>
              <a:spcBef>
                <a:spcPts val="1600"/>
              </a:spcBef>
              <a:spcAft>
                <a:spcPts val="0"/>
              </a:spcAft>
              <a:buClr>
                <a:schemeClr val="accent3"/>
              </a:buClr>
              <a:buSzPts val="1500"/>
              <a:buFont typeface="Raleway"/>
              <a:buChar char="○"/>
              <a:defRPr sz="1500">
                <a:solidFill>
                  <a:schemeClr val="accent3"/>
                </a:solidFill>
                <a:latin typeface="Raleway"/>
                <a:ea typeface="Raleway"/>
                <a:cs typeface="Raleway"/>
                <a:sym typeface="Raleway"/>
              </a:defRPr>
            </a:lvl2pPr>
            <a:lvl3pPr marL="1371600" lvl="2" indent="-323850">
              <a:lnSpc>
                <a:spcPct val="115000"/>
              </a:lnSpc>
              <a:spcBef>
                <a:spcPts val="1600"/>
              </a:spcBef>
              <a:spcAft>
                <a:spcPts val="0"/>
              </a:spcAft>
              <a:buClr>
                <a:schemeClr val="accent3"/>
              </a:buClr>
              <a:buSzPts val="1500"/>
              <a:buFont typeface="Raleway"/>
              <a:buChar char="■"/>
              <a:defRPr sz="1500">
                <a:solidFill>
                  <a:schemeClr val="accent3"/>
                </a:solidFill>
                <a:latin typeface="Raleway"/>
                <a:ea typeface="Raleway"/>
                <a:cs typeface="Raleway"/>
                <a:sym typeface="Raleway"/>
              </a:defRPr>
            </a:lvl3pPr>
            <a:lvl4pPr marL="1828800" lvl="3" indent="-323850">
              <a:lnSpc>
                <a:spcPct val="115000"/>
              </a:lnSpc>
              <a:spcBef>
                <a:spcPts val="1600"/>
              </a:spcBef>
              <a:spcAft>
                <a:spcPts val="0"/>
              </a:spcAft>
              <a:buClr>
                <a:schemeClr val="accent3"/>
              </a:buClr>
              <a:buSzPts val="1500"/>
              <a:buFont typeface="Raleway"/>
              <a:buChar char="●"/>
              <a:defRPr sz="1500">
                <a:solidFill>
                  <a:schemeClr val="accent3"/>
                </a:solidFill>
                <a:latin typeface="Raleway"/>
                <a:ea typeface="Raleway"/>
                <a:cs typeface="Raleway"/>
                <a:sym typeface="Raleway"/>
              </a:defRPr>
            </a:lvl4pPr>
            <a:lvl5pPr marL="2286000" lvl="4" indent="-323850">
              <a:lnSpc>
                <a:spcPct val="115000"/>
              </a:lnSpc>
              <a:spcBef>
                <a:spcPts val="1600"/>
              </a:spcBef>
              <a:spcAft>
                <a:spcPts val="0"/>
              </a:spcAft>
              <a:buClr>
                <a:schemeClr val="accent3"/>
              </a:buClr>
              <a:buSzPts val="1500"/>
              <a:buFont typeface="Raleway"/>
              <a:buChar char="○"/>
              <a:defRPr sz="1500">
                <a:solidFill>
                  <a:schemeClr val="accent3"/>
                </a:solidFill>
                <a:latin typeface="Raleway"/>
                <a:ea typeface="Raleway"/>
                <a:cs typeface="Raleway"/>
                <a:sym typeface="Raleway"/>
              </a:defRPr>
            </a:lvl5pPr>
            <a:lvl6pPr marL="2743200" lvl="5" indent="-323850">
              <a:lnSpc>
                <a:spcPct val="115000"/>
              </a:lnSpc>
              <a:spcBef>
                <a:spcPts val="1600"/>
              </a:spcBef>
              <a:spcAft>
                <a:spcPts val="0"/>
              </a:spcAft>
              <a:buClr>
                <a:schemeClr val="accent3"/>
              </a:buClr>
              <a:buSzPts val="1500"/>
              <a:buFont typeface="Raleway"/>
              <a:buChar char="■"/>
              <a:defRPr sz="1500">
                <a:solidFill>
                  <a:schemeClr val="accent3"/>
                </a:solidFill>
                <a:latin typeface="Raleway"/>
                <a:ea typeface="Raleway"/>
                <a:cs typeface="Raleway"/>
                <a:sym typeface="Raleway"/>
              </a:defRPr>
            </a:lvl6pPr>
            <a:lvl7pPr marL="3200400" lvl="6" indent="-323850">
              <a:lnSpc>
                <a:spcPct val="115000"/>
              </a:lnSpc>
              <a:spcBef>
                <a:spcPts val="1600"/>
              </a:spcBef>
              <a:spcAft>
                <a:spcPts val="0"/>
              </a:spcAft>
              <a:buClr>
                <a:schemeClr val="accent3"/>
              </a:buClr>
              <a:buSzPts val="1500"/>
              <a:buFont typeface="Raleway"/>
              <a:buChar char="●"/>
              <a:defRPr sz="1500">
                <a:solidFill>
                  <a:schemeClr val="accent3"/>
                </a:solidFill>
                <a:latin typeface="Raleway"/>
                <a:ea typeface="Raleway"/>
                <a:cs typeface="Raleway"/>
                <a:sym typeface="Raleway"/>
              </a:defRPr>
            </a:lvl7pPr>
            <a:lvl8pPr marL="3657600" lvl="7" indent="-323850">
              <a:lnSpc>
                <a:spcPct val="115000"/>
              </a:lnSpc>
              <a:spcBef>
                <a:spcPts val="1600"/>
              </a:spcBef>
              <a:spcAft>
                <a:spcPts val="0"/>
              </a:spcAft>
              <a:buClr>
                <a:schemeClr val="accent3"/>
              </a:buClr>
              <a:buSzPts val="1500"/>
              <a:buFont typeface="Raleway"/>
              <a:buChar char="○"/>
              <a:defRPr sz="1500">
                <a:solidFill>
                  <a:schemeClr val="accent3"/>
                </a:solidFill>
                <a:latin typeface="Raleway"/>
                <a:ea typeface="Raleway"/>
                <a:cs typeface="Raleway"/>
                <a:sym typeface="Raleway"/>
              </a:defRPr>
            </a:lvl8pPr>
            <a:lvl9pPr marL="4114800" lvl="8" indent="-323850">
              <a:lnSpc>
                <a:spcPct val="115000"/>
              </a:lnSpc>
              <a:spcBef>
                <a:spcPts val="1600"/>
              </a:spcBef>
              <a:spcAft>
                <a:spcPts val="1600"/>
              </a:spcAft>
              <a:buClr>
                <a:schemeClr val="accent3"/>
              </a:buClr>
              <a:buSzPts val="1500"/>
              <a:buFont typeface="Raleway"/>
              <a:buChar char="■"/>
              <a:defRPr sz="1500">
                <a:solidFill>
                  <a:schemeClr val="accent3"/>
                </a:solidFill>
                <a:latin typeface="Raleway"/>
                <a:ea typeface="Raleway"/>
                <a:cs typeface="Raleway"/>
                <a:sym typeface="Raleway"/>
              </a:defRPr>
            </a:lvl9pPr>
          </a:lstStyle>
          <a:p>
            <a:endParaRPr/>
          </a:p>
        </p:txBody>
      </p:sp>
    </p:spTree>
  </p:cSld>
  <p:clrMap bg1="lt1" tx1="dk1" bg2="dk2" tx2="lt2" accent1="accent1" accent2="accent2" accent3="accent3" accent4="accent4" accent5="accent5" accent6="accent6" hlink="hlink" folHlink="folHlink"/>
  <p:sldLayoutIdLst>
    <p:sldLayoutId id="2147483649" r:id="rId1"/>
    <p:sldLayoutId id="2147483655" r:id="rId2"/>
    <p:sldLayoutId id="2147483681" r:id="rId3"/>
    <p:sldLayoutId id="2147483682" r:id="rId4"/>
    <p:sldLayoutId id="2147483683" r:id="rId5"/>
    <p:sldLayoutId id="2147483684" r:id="rId6"/>
    <p:sldLayoutId id="2147483688" r:id="rId7"/>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mailto:community@goodshepherd.notts.sch.uk" TargetMode="External"/><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8" Type="http://schemas.openxmlformats.org/officeDocument/2006/relationships/hyperlink" Target="https://www.tentenresources.co.uk/online-parent-portal-primary/home-learning/5672714412-2/" TargetMode="External"/><Relationship Id="rId3" Type="http://schemas.openxmlformats.org/officeDocument/2006/relationships/image" Target="../media/image4.png"/><Relationship Id="rId7" Type="http://schemas.openxmlformats.org/officeDocument/2006/relationships/hyperlink" Target="https://www.tentenresources.co.uk/online-parent-portal-primary/home-learning/1481777575-2/"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https://www.tentenresources.co.uk/online-parent-portal-primary/home-learning/3789108376-2/" TargetMode="External"/><Relationship Id="rId5" Type="http://schemas.openxmlformats.org/officeDocument/2006/relationships/hyperlink" Target="https://www.tentenresources.co.uk/online-parent-portal-primary/home-learning/1012326670-2/" TargetMode="External"/><Relationship Id="rId4" Type="http://schemas.openxmlformats.org/officeDocument/2006/relationships/hyperlink" Target="https://www.tentenresources.co.uk/online-parent-portal-primary/home-learning/8081423222-2/"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Google Shape;7249;p43">
            <a:extLst>
              <a:ext uri="{FF2B5EF4-FFF2-40B4-BE49-F238E27FC236}">
                <a16:creationId xmlns:a16="http://schemas.microsoft.com/office/drawing/2014/main" id="{61507688-43D2-4C10-8CB2-3B3E1E74E4AA}"/>
              </a:ext>
            </a:extLst>
          </p:cNvPr>
          <p:cNvPicPr preferRelativeResize="0"/>
          <p:nvPr/>
        </p:nvPicPr>
        <p:blipFill>
          <a:blip r:embed="rId2">
            <a:alphaModFix amt="62000"/>
          </a:blip>
          <a:stretch>
            <a:fillRect/>
          </a:stretch>
        </p:blipFill>
        <p:spPr>
          <a:xfrm rot="-1411927">
            <a:off x="3511706" y="561790"/>
            <a:ext cx="4681271" cy="5281304"/>
          </a:xfrm>
          <a:prstGeom prst="rect">
            <a:avLst/>
          </a:prstGeom>
          <a:noFill/>
          <a:ln>
            <a:noFill/>
          </a:ln>
        </p:spPr>
      </p:pic>
      <p:pic>
        <p:nvPicPr>
          <p:cNvPr id="5" name="Google Shape;7248;p43">
            <a:extLst>
              <a:ext uri="{FF2B5EF4-FFF2-40B4-BE49-F238E27FC236}">
                <a16:creationId xmlns:a16="http://schemas.microsoft.com/office/drawing/2014/main" id="{C5D79906-F29C-4F65-B065-23BF9375390E}"/>
              </a:ext>
            </a:extLst>
          </p:cNvPr>
          <p:cNvPicPr preferRelativeResize="0"/>
          <p:nvPr/>
        </p:nvPicPr>
        <p:blipFill>
          <a:blip r:embed="rId3">
            <a:alphaModFix amt="62000"/>
          </a:blip>
          <a:stretch>
            <a:fillRect/>
          </a:stretch>
        </p:blipFill>
        <p:spPr>
          <a:xfrm rot="-1411927">
            <a:off x="427101" y="-47977"/>
            <a:ext cx="2820333" cy="2269234"/>
          </a:xfrm>
          <a:prstGeom prst="rect">
            <a:avLst/>
          </a:prstGeom>
          <a:noFill/>
          <a:ln>
            <a:noFill/>
          </a:ln>
        </p:spPr>
      </p:pic>
      <p:sp>
        <p:nvSpPr>
          <p:cNvPr id="7" name="TextBox 6">
            <a:extLst>
              <a:ext uri="{FF2B5EF4-FFF2-40B4-BE49-F238E27FC236}">
                <a16:creationId xmlns:a16="http://schemas.microsoft.com/office/drawing/2014/main" id="{7DBE26DE-56FF-49C6-AC1A-82D7C6396372}"/>
              </a:ext>
            </a:extLst>
          </p:cNvPr>
          <p:cNvSpPr txBox="1"/>
          <p:nvPr/>
        </p:nvSpPr>
        <p:spPr>
          <a:xfrm>
            <a:off x="91363" y="967751"/>
            <a:ext cx="8670082" cy="3354765"/>
          </a:xfrm>
          <a:prstGeom prst="rect">
            <a:avLst/>
          </a:prstGeom>
          <a:noFill/>
        </p:spPr>
        <p:txBody>
          <a:bodyPr wrap="square" rtlCol="0">
            <a:spAutoFit/>
          </a:bodyPr>
          <a:lstStyle/>
          <a:p>
            <a:r>
              <a:rPr lang="en-GB" sz="4400" dirty="0">
                <a:latin typeface="Twinkl Cursive Looped" panose="02000000000000000000" pitchFamily="2" charset="0"/>
              </a:rPr>
              <a:t> </a:t>
            </a:r>
          </a:p>
          <a:p>
            <a:pPr algn="ctr"/>
            <a:r>
              <a:rPr lang="en-GB" sz="4000" dirty="0">
                <a:latin typeface="Twinkl Cursive Looped" panose="02000000000000000000" pitchFamily="2" charset="0"/>
              </a:rPr>
              <a:t>Year 5 Relationships, Sex and Health Education Meeting </a:t>
            </a:r>
          </a:p>
          <a:p>
            <a:pPr algn="ctr"/>
            <a:r>
              <a:rPr lang="en-GB" sz="4000" dirty="0">
                <a:latin typeface="Twinkl Cursive Looped" panose="02000000000000000000" pitchFamily="2" charset="0"/>
              </a:rPr>
              <a:t>13</a:t>
            </a:r>
            <a:r>
              <a:rPr lang="en-GB" sz="4000" baseline="30000" dirty="0">
                <a:latin typeface="Twinkl Cursive Looped" panose="02000000000000000000" pitchFamily="2" charset="0"/>
              </a:rPr>
              <a:t>th</a:t>
            </a:r>
            <a:r>
              <a:rPr lang="en-GB" sz="4000" dirty="0">
                <a:latin typeface="Twinkl Cursive Looped" panose="02000000000000000000" pitchFamily="2" charset="0"/>
              </a:rPr>
              <a:t> May 2021</a:t>
            </a:r>
          </a:p>
          <a:p>
            <a:pPr algn="ctr"/>
            <a:r>
              <a:rPr lang="en-GB" sz="2400" dirty="0">
                <a:latin typeface="Twinkl Cursive Looped" panose="02000000000000000000" pitchFamily="2" charset="0"/>
              </a:rPr>
              <a:t>With Mrs Williams, Mrs McGee, </a:t>
            </a:r>
          </a:p>
          <a:p>
            <a:pPr algn="ctr"/>
            <a:r>
              <a:rPr lang="en-GB" sz="2400" dirty="0">
                <a:latin typeface="Twinkl Cursive Looped" panose="02000000000000000000" pitchFamily="2" charset="0"/>
              </a:rPr>
              <a:t>Mrs Moore and Miss Shaw </a:t>
            </a:r>
          </a:p>
        </p:txBody>
      </p:sp>
    </p:spTree>
    <p:extLst>
      <p:ext uri="{BB962C8B-B14F-4D97-AF65-F5344CB8AC3E}">
        <p14:creationId xmlns:p14="http://schemas.microsoft.com/office/powerpoint/2010/main" val="41806203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7301"/>
        <p:cNvGrpSpPr/>
        <p:nvPr/>
      </p:nvGrpSpPr>
      <p:grpSpPr>
        <a:xfrm>
          <a:off x="0" y="0"/>
          <a:ext cx="0" cy="0"/>
          <a:chOff x="0" y="0"/>
          <a:chExt cx="0" cy="0"/>
        </a:xfrm>
      </p:grpSpPr>
      <p:pic>
        <p:nvPicPr>
          <p:cNvPr id="9" name="Google Shape;9363;p76">
            <a:extLst>
              <a:ext uri="{FF2B5EF4-FFF2-40B4-BE49-F238E27FC236}">
                <a16:creationId xmlns:a16="http://schemas.microsoft.com/office/drawing/2014/main" id="{2AC66732-27E9-425E-919E-8B29049D85C3}"/>
              </a:ext>
            </a:extLst>
          </p:cNvPr>
          <p:cNvPicPr preferRelativeResize="0"/>
          <p:nvPr/>
        </p:nvPicPr>
        <p:blipFill>
          <a:blip r:embed="rId3">
            <a:alphaModFix/>
          </a:blip>
          <a:stretch>
            <a:fillRect/>
          </a:stretch>
        </p:blipFill>
        <p:spPr>
          <a:xfrm>
            <a:off x="6524001" y="1617451"/>
            <a:ext cx="2619999" cy="465425"/>
          </a:xfrm>
          <a:prstGeom prst="rect">
            <a:avLst/>
          </a:prstGeom>
          <a:noFill/>
          <a:ln>
            <a:noFill/>
          </a:ln>
        </p:spPr>
      </p:pic>
      <p:sp>
        <p:nvSpPr>
          <p:cNvPr id="10" name="TextBox 9">
            <a:extLst>
              <a:ext uri="{FF2B5EF4-FFF2-40B4-BE49-F238E27FC236}">
                <a16:creationId xmlns:a16="http://schemas.microsoft.com/office/drawing/2014/main" id="{4BFF5529-B1C3-49D6-A897-3E2824540E26}"/>
              </a:ext>
            </a:extLst>
          </p:cNvPr>
          <p:cNvSpPr txBox="1"/>
          <p:nvPr/>
        </p:nvSpPr>
        <p:spPr>
          <a:xfrm>
            <a:off x="327414" y="213256"/>
            <a:ext cx="7506586" cy="523220"/>
          </a:xfrm>
          <a:prstGeom prst="rect">
            <a:avLst/>
          </a:prstGeom>
          <a:noFill/>
        </p:spPr>
        <p:txBody>
          <a:bodyPr wrap="square" rtlCol="0">
            <a:spAutoFit/>
          </a:bodyPr>
          <a:lstStyle/>
          <a:p>
            <a:r>
              <a:rPr lang="en-GB" sz="2800" dirty="0">
                <a:solidFill>
                  <a:schemeClr val="accent3">
                    <a:lumMod val="75000"/>
                  </a:schemeClr>
                </a:solidFill>
                <a:effectLst>
                  <a:outerShdw blurRad="38100" dist="38100" dir="2700000" algn="tl">
                    <a:srgbClr val="000000">
                      <a:alpha val="43137"/>
                    </a:srgbClr>
                  </a:outerShdw>
                </a:effectLst>
                <a:latin typeface="Twinkl Cursive Looped" panose="02000000000000000000" pitchFamily="2" charset="0"/>
              </a:rPr>
              <a:t>Lesson 6 - Menstruation </a:t>
            </a:r>
          </a:p>
        </p:txBody>
      </p:sp>
      <p:sp>
        <p:nvSpPr>
          <p:cNvPr id="2" name="Rectangle 1">
            <a:extLst>
              <a:ext uri="{FF2B5EF4-FFF2-40B4-BE49-F238E27FC236}">
                <a16:creationId xmlns:a16="http://schemas.microsoft.com/office/drawing/2014/main" id="{4BA7769B-6748-4012-812B-70A4811731F1}"/>
              </a:ext>
            </a:extLst>
          </p:cNvPr>
          <p:cNvSpPr/>
          <p:nvPr/>
        </p:nvSpPr>
        <p:spPr>
          <a:xfrm>
            <a:off x="344711" y="1305643"/>
            <a:ext cx="8454578" cy="3016210"/>
          </a:xfrm>
          <a:prstGeom prst="rect">
            <a:avLst/>
          </a:prstGeom>
        </p:spPr>
        <p:txBody>
          <a:bodyPr wrap="square">
            <a:spAutoFit/>
          </a:bodyPr>
          <a:lstStyle/>
          <a:p>
            <a:pPr marL="285750" indent="-285750">
              <a:buFont typeface="Arial" panose="020B0604020202020204" pitchFamily="34" charset="0"/>
              <a:buChar char="•"/>
            </a:pPr>
            <a:r>
              <a:rPr lang="en-GB" sz="1800" dirty="0"/>
              <a:t>nature and role of menstruation; </a:t>
            </a:r>
          </a:p>
          <a:p>
            <a:pPr marL="285750" indent="-285750">
              <a:buFont typeface="Arial" panose="020B0604020202020204" pitchFamily="34" charset="0"/>
              <a:buChar char="•"/>
            </a:pPr>
            <a:r>
              <a:rPr lang="en-GB" sz="1800" dirty="0"/>
              <a:t>PMS (premenstrual syndrome) - stomach cramps, moodiness, bloating and spots</a:t>
            </a:r>
          </a:p>
          <a:p>
            <a:pPr marL="285750" indent="-285750">
              <a:buFont typeface="Arial" panose="020B0604020202020204" pitchFamily="34" charset="0"/>
              <a:buChar char="•"/>
            </a:pPr>
            <a:r>
              <a:rPr lang="en-GB" sz="1800" dirty="0"/>
              <a:t>the menstrual cycle timings</a:t>
            </a:r>
          </a:p>
          <a:p>
            <a:pPr marL="285750" indent="-285750">
              <a:buFont typeface="Arial" panose="020B0604020202020204" pitchFamily="34" charset="0"/>
              <a:buChar char="•"/>
            </a:pPr>
            <a:r>
              <a:rPr lang="en-GB" sz="1800" dirty="0"/>
              <a:t>practical help on how to manage the onset of menstruation</a:t>
            </a:r>
          </a:p>
          <a:p>
            <a:pPr marL="285750" indent="-285750">
              <a:buFont typeface="Arial" panose="020B0604020202020204" pitchFamily="34" charset="0"/>
              <a:buChar char="•"/>
            </a:pPr>
            <a:r>
              <a:rPr lang="en-GB" sz="1800" dirty="0"/>
              <a:t>what happens if menstruation starts while you are at school </a:t>
            </a:r>
          </a:p>
          <a:p>
            <a:pPr marL="285750" indent="-285750">
              <a:buFont typeface="Arial" panose="020B0604020202020204" pitchFamily="34" charset="0"/>
              <a:buChar char="•"/>
            </a:pPr>
            <a:r>
              <a:rPr lang="en-GB" sz="1800" dirty="0"/>
              <a:t>sanitary products and hygiene</a:t>
            </a:r>
          </a:p>
          <a:p>
            <a:pPr marL="285750" indent="-285750">
              <a:buFont typeface="Arial" panose="020B0604020202020204" pitchFamily="34" charset="0"/>
              <a:buChar char="•"/>
            </a:pPr>
            <a:r>
              <a:rPr lang="en-GB" sz="1800" dirty="0"/>
              <a:t>Paradise Street in Y5, Delving Deeper in Y6 to link menstruation to the wider context of fertility</a:t>
            </a:r>
          </a:p>
          <a:p>
            <a:endParaRPr lang="en-GB" dirty="0"/>
          </a:p>
          <a:p>
            <a:endParaRPr lang="en-GB" dirty="0"/>
          </a:p>
        </p:txBody>
      </p:sp>
    </p:spTree>
    <p:extLst>
      <p:ext uri="{BB962C8B-B14F-4D97-AF65-F5344CB8AC3E}">
        <p14:creationId xmlns:p14="http://schemas.microsoft.com/office/powerpoint/2010/main" val="24237421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7301"/>
        <p:cNvGrpSpPr/>
        <p:nvPr/>
      </p:nvGrpSpPr>
      <p:grpSpPr>
        <a:xfrm>
          <a:off x="0" y="0"/>
          <a:ext cx="0" cy="0"/>
          <a:chOff x="0" y="0"/>
          <a:chExt cx="0" cy="0"/>
        </a:xfrm>
      </p:grpSpPr>
      <p:pic>
        <p:nvPicPr>
          <p:cNvPr id="9" name="Google Shape;9363;p76">
            <a:extLst>
              <a:ext uri="{FF2B5EF4-FFF2-40B4-BE49-F238E27FC236}">
                <a16:creationId xmlns:a16="http://schemas.microsoft.com/office/drawing/2014/main" id="{2AC66732-27E9-425E-919E-8B29049D85C3}"/>
              </a:ext>
            </a:extLst>
          </p:cNvPr>
          <p:cNvPicPr preferRelativeResize="0"/>
          <p:nvPr/>
        </p:nvPicPr>
        <p:blipFill>
          <a:blip r:embed="rId3">
            <a:alphaModFix/>
          </a:blip>
          <a:stretch>
            <a:fillRect/>
          </a:stretch>
        </p:blipFill>
        <p:spPr>
          <a:xfrm>
            <a:off x="6524001" y="1617451"/>
            <a:ext cx="2619999" cy="465425"/>
          </a:xfrm>
          <a:prstGeom prst="rect">
            <a:avLst/>
          </a:prstGeom>
          <a:noFill/>
          <a:ln>
            <a:noFill/>
          </a:ln>
        </p:spPr>
      </p:pic>
      <p:sp>
        <p:nvSpPr>
          <p:cNvPr id="10" name="TextBox 9">
            <a:extLst>
              <a:ext uri="{FF2B5EF4-FFF2-40B4-BE49-F238E27FC236}">
                <a16:creationId xmlns:a16="http://schemas.microsoft.com/office/drawing/2014/main" id="{4BFF5529-B1C3-49D6-A897-3E2824540E26}"/>
              </a:ext>
            </a:extLst>
          </p:cNvPr>
          <p:cNvSpPr txBox="1"/>
          <p:nvPr/>
        </p:nvSpPr>
        <p:spPr>
          <a:xfrm>
            <a:off x="381512" y="567819"/>
            <a:ext cx="8585206" cy="3293209"/>
          </a:xfrm>
          <a:prstGeom prst="rect">
            <a:avLst/>
          </a:prstGeom>
          <a:noFill/>
        </p:spPr>
        <p:txBody>
          <a:bodyPr wrap="square" rtlCol="0">
            <a:spAutoFit/>
          </a:bodyPr>
          <a:lstStyle/>
          <a:p>
            <a:r>
              <a:rPr lang="en-GB" sz="2800" dirty="0">
                <a:solidFill>
                  <a:schemeClr val="accent3">
                    <a:lumMod val="75000"/>
                  </a:schemeClr>
                </a:solidFill>
                <a:effectLst>
                  <a:outerShdw blurRad="38100" dist="38100" dir="2700000" algn="tl">
                    <a:srgbClr val="000000">
                      <a:alpha val="43137"/>
                    </a:srgbClr>
                  </a:outerShdw>
                </a:effectLst>
                <a:latin typeface="Twinkl Cursive Looped" panose="02000000000000000000" pitchFamily="2" charset="0"/>
              </a:rPr>
              <a:t>SEND -</a:t>
            </a:r>
          </a:p>
          <a:p>
            <a:r>
              <a:rPr lang="en-GB" sz="2000" dirty="0">
                <a:solidFill>
                  <a:schemeClr val="accent3">
                    <a:lumMod val="75000"/>
                  </a:schemeClr>
                </a:solidFill>
                <a:effectLst>
                  <a:outerShdw blurRad="38100" dist="38100" dir="2700000" algn="tl">
                    <a:srgbClr val="000000">
                      <a:alpha val="43137"/>
                    </a:srgbClr>
                  </a:outerShdw>
                </a:effectLst>
                <a:latin typeface="Twinkl Cursive Looped" panose="02000000000000000000" pitchFamily="2" charset="0"/>
              </a:rPr>
              <a:t>Teachers will plan in different ways and use a variety of teaching strategies to meet the needs of individuals. For some children, particularly those with Special Educational Needs and Disabilities, a differentiated, tailored approach may be necessary to ensure learning outcomes are met – this will be based upon the individual needs of the pupil, prior to the session. </a:t>
            </a:r>
          </a:p>
          <a:p>
            <a:endParaRPr lang="en-GB" sz="2000" dirty="0">
              <a:solidFill>
                <a:schemeClr val="accent3">
                  <a:lumMod val="75000"/>
                </a:schemeClr>
              </a:solidFill>
              <a:effectLst>
                <a:outerShdw blurRad="38100" dist="38100" dir="2700000" algn="tl">
                  <a:srgbClr val="000000">
                    <a:alpha val="43137"/>
                  </a:srgbClr>
                </a:outerShdw>
              </a:effectLst>
              <a:latin typeface="Twinkl Cursive Looped" panose="02000000000000000000" pitchFamily="2" charset="0"/>
            </a:endParaRPr>
          </a:p>
          <a:p>
            <a:r>
              <a:rPr lang="en-GB" sz="2000" dirty="0">
                <a:solidFill>
                  <a:schemeClr val="accent3">
                    <a:lumMod val="75000"/>
                  </a:schemeClr>
                </a:solidFill>
                <a:effectLst>
                  <a:outerShdw blurRad="38100" dist="38100" dir="2700000" algn="tl">
                    <a:srgbClr val="000000">
                      <a:alpha val="43137"/>
                    </a:srgbClr>
                  </a:outerShdw>
                </a:effectLst>
                <a:latin typeface="Twinkl Cursive Looped" panose="02000000000000000000" pitchFamily="2" charset="0"/>
              </a:rPr>
              <a:t>If you feel that your child needs a differentiated approach to RSHE as they have SEND, please speak to the class teacher and we will work together with you and Mrs Leonard to plan for your child.</a:t>
            </a:r>
          </a:p>
        </p:txBody>
      </p:sp>
    </p:spTree>
    <p:extLst>
      <p:ext uri="{BB962C8B-B14F-4D97-AF65-F5344CB8AC3E}">
        <p14:creationId xmlns:p14="http://schemas.microsoft.com/office/powerpoint/2010/main" val="15113948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7301"/>
        <p:cNvGrpSpPr/>
        <p:nvPr/>
      </p:nvGrpSpPr>
      <p:grpSpPr>
        <a:xfrm>
          <a:off x="0" y="0"/>
          <a:ext cx="0" cy="0"/>
          <a:chOff x="0" y="0"/>
          <a:chExt cx="0" cy="0"/>
        </a:xfrm>
      </p:grpSpPr>
      <p:pic>
        <p:nvPicPr>
          <p:cNvPr id="9" name="Google Shape;9363;p76">
            <a:extLst>
              <a:ext uri="{FF2B5EF4-FFF2-40B4-BE49-F238E27FC236}">
                <a16:creationId xmlns:a16="http://schemas.microsoft.com/office/drawing/2014/main" id="{2AC66732-27E9-425E-919E-8B29049D85C3}"/>
              </a:ext>
            </a:extLst>
          </p:cNvPr>
          <p:cNvPicPr preferRelativeResize="0"/>
          <p:nvPr/>
        </p:nvPicPr>
        <p:blipFill>
          <a:blip r:embed="rId3">
            <a:alphaModFix/>
          </a:blip>
          <a:stretch>
            <a:fillRect/>
          </a:stretch>
        </p:blipFill>
        <p:spPr>
          <a:xfrm>
            <a:off x="6524001" y="1617451"/>
            <a:ext cx="2619999" cy="465425"/>
          </a:xfrm>
          <a:prstGeom prst="rect">
            <a:avLst/>
          </a:prstGeom>
          <a:noFill/>
          <a:ln>
            <a:noFill/>
          </a:ln>
        </p:spPr>
      </p:pic>
      <p:sp>
        <p:nvSpPr>
          <p:cNvPr id="10" name="TextBox 9">
            <a:extLst>
              <a:ext uri="{FF2B5EF4-FFF2-40B4-BE49-F238E27FC236}">
                <a16:creationId xmlns:a16="http://schemas.microsoft.com/office/drawing/2014/main" id="{4BFF5529-B1C3-49D6-A897-3E2824540E26}"/>
              </a:ext>
            </a:extLst>
          </p:cNvPr>
          <p:cNvSpPr txBox="1"/>
          <p:nvPr/>
        </p:nvSpPr>
        <p:spPr>
          <a:xfrm>
            <a:off x="381512" y="567819"/>
            <a:ext cx="7506586" cy="4031873"/>
          </a:xfrm>
          <a:prstGeom prst="rect">
            <a:avLst/>
          </a:prstGeom>
          <a:noFill/>
        </p:spPr>
        <p:txBody>
          <a:bodyPr wrap="square" rtlCol="0">
            <a:spAutoFit/>
          </a:bodyPr>
          <a:lstStyle/>
          <a:p>
            <a:r>
              <a:rPr lang="en-GB" sz="2800" u="sng" dirty="0">
                <a:solidFill>
                  <a:schemeClr val="accent3">
                    <a:lumMod val="75000"/>
                  </a:schemeClr>
                </a:solidFill>
                <a:effectLst>
                  <a:outerShdw blurRad="38100" dist="38100" dir="2700000" algn="tl">
                    <a:srgbClr val="000000">
                      <a:alpha val="43137"/>
                    </a:srgbClr>
                  </a:outerShdw>
                </a:effectLst>
                <a:latin typeface="Twinkl Cursive Looped" panose="02000000000000000000" pitchFamily="2" charset="0"/>
              </a:rPr>
              <a:t>Right of Withdrawal-</a:t>
            </a:r>
          </a:p>
          <a:p>
            <a:endParaRPr lang="en-GB" sz="2800" u="sng" dirty="0">
              <a:solidFill>
                <a:schemeClr val="accent3">
                  <a:lumMod val="75000"/>
                </a:schemeClr>
              </a:solidFill>
              <a:effectLst>
                <a:outerShdw blurRad="38100" dist="38100" dir="2700000" algn="tl">
                  <a:srgbClr val="000000">
                    <a:alpha val="43137"/>
                  </a:srgbClr>
                </a:outerShdw>
              </a:effectLst>
              <a:latin typeface="Twinkl Cursive Looped" panose="02000000000000000000" pitchFamily="2" charset="0"/>
            </a:endParaRPr>
          </a:p>
          <a:p>
            <a:pPr marL="457200" indent="-457200">
              <a:buFont typeface="Arial" panose="020B0604020202020204" pitchFamily="34" charset="0"/>
              <a:buChar char="•"/>
            </a:pPr>
            <a:r>
              <a:rPr lang="en-GB" sz="2000" dirty="0">
                <a:solidFill>
                  <a:schemeClr val="accent3">
                    <a:lumMod val="75000"/>
                  </a:schemeClr>
                </a:solidFill>
                <a:effectLst>
                  <a:outerShdw blurRad="38100" dist="38100" dir="2700000" algn="tl">
                    <a:srgbClr val="000000">
                      <a:alpha val="43137"/>
                    </a:srgbClr>
                  </a:outerShdw>
                </a:effectLst>
                <a:latin typeface="Twinkl Cursive Looped" panose="02000000000000000000" pitchFamily="2" charset="0"/>
              </a:rPr>
              <a:t>Health Ed now statutory</a:t>
            </a:r>
          </a:p>
          <a:p>
            <a:pPr marL="457200" indent="-457200">
              <a:buFont typeface="Arial" panose="020B0604020202020204" pitchFamily="34" charset="0"/>
              <a:buChar char="•"/>
            </a:pPr>
            <a:r>
              <a:rPr lang="en-GB" sz="2000" dirty="0">
                <a:solidFill>
                  <a:schemeClr val="accent3">
                    <a:lumMod val="75000"/>
                  </a:schemeClr>
                </a:solidFill>
                <a:effectLst>
                  <a:outerShdw blurRad="38100" dist="38100" dir="2700000" algn="tl">
                    <a:srgbClr val="000000">
                      <a:alpha val="43137"/>
                    </a:srgbClr>
                  </a:outerShdw>
                </a:effectLst>
                <a:latin typeface="Twinkl Cursive Looped" panose="02000000000000000000" pitchFamily="2" charset="0"/>
              </a:rPr>
              <a:t>Puberty and menstruation – Health Education</a:t>
            </a:r>
          </a:p>
          <a:p>
            <a:pPr marL="457200" indent="-457200">
              <a:buFont typeface="Arial" panose="020B0604020202020204" pitchFamily="34" charset="0"/>
              <a:buChar char="•"/>
            </a:pPr>
            <a:r>
              <a:rPr lang="en-GB" sz="2000" dirty="0">
                <a:solidFill>
                  <a:schemeClr val="accent3">
                    <a:lumMod val="75000"/>
                  </a:schemeClr>
                </a:solidFill>
                <a:effectLst>
                  <a:outerShdw blurRad="38100" dist="38100" dir="2700000" algn="tl">
                    <a:srgbClr val="000000">
                      <a:alpha val="43137"/>
                    </a:srgbClr>
                  </a:outerShdw>
                </a:effectLst>
                <a:latin typeface="Twinkl Cursive Looped" panose="02000000000000000000" pitchFamily="2" charset="0"/>
              </a:rPr>
              <a:t>No right to withdraw children from Year 5 lessons – DFE</a:t>
            </a:r>
          </a:p>
          <a:p>
            <a:pPr marL="457200" indent="-457200">
              <a:buFont typeface="Arial" panose="020B0604020202020204" pitchFamily="34" charset="0"/>
              <a:buChar char="•"/>
            </a:pPr>
            <a:r>
              <a:rPr lang="en-GB" sz="2000" dirty="0">
                <a:solidFill>
                  <a:schemeClr val="accent3">
                    <a:lumMod val="75000"/>
                  </a:schemeClr>
                </a:solidFill>
                <a:effectLst>
                  <a:outerShdw blurRad="38100" dist="38100" dir="2700000" algn="tl">
                    <a:srgbClr val="000000">
                      <a:alpha val="43137"/>
                    </a:srgbClr>
                  </a:outerShdw>
                </a:effectLst>
                <a:latin typeface="Twinkl Cursive Looped" panose="02000000000000000000" pitchFamily="2" charset="0"/>
              </a:rPr>
              <a:t>Prepare children</a:t>
            </a:r>
          </a:p>
          <a:p>
            <a:pPr marL="457200" indent="-457200">
              <a:buFont typeface="Arial" panose="020B0604020202020204" pitchFamily="34" charset="0"/>
              <a:buChar char="•"/>
            </a:pPr>
            <a:endParaRPr lang="en-GB" sz="2000" dirty="0">
              <a:solidFill>
                <a:schemeClr val="accent3">
                  <a:lumMod val="75000"/>
                </a:schemeClr>
              </a:solidFill>
              <a:effectLst>
                <a:outerShdw blurRad="38100" dist="38100" dir="2700000" algn="tl">
                  <a:srgbClr val="000000">
                    <a:alpha val="43137"/>
                  </a:srgbClr>
                </a:outerShdw>
              </a:effectLst>
              <a:latin typeface="Twinkl Cursive Looped" panose="02000000000000000000" pitchFamily="2" charset="0"/>
            </a:endParaRPr>
          </a:p>
          <a:p>
            <a:pPr marL="457200" indent="-457200">
              <a:buFont typeface="Arial" panose="020B0604020202020204" pitchFamily="34" charset="0"/>
              <a:buChar char="•"/>
            </a:pPr>
            <a:r>
              <a:rPr lang="en-GB" sz="2000" dirty="0"/>
              <a:t>“Health Education aims to give your child the information they need to make good decisions about their own health and wellbeing, to recognise issues in themselves and others, and to seek support as early as possible when issues arise.” Department for Education</a:t>
            </a:r>
            <a:endParaRPr lang="en-GB" sz="2000" dirty="0">
              <a:solidFill>
                <a:schemeClr val="accent3">
                  <a:lumMod val="75000"/>
                </a:schemeClr>
              </a:solidFill>
              <a:effectLst>
                <a:outerShdw blurRad="38100" dist="38100" dir="2700000" algn="tl">
                  <a:srgbClr val="000000">
                    <a:alpha val="43137"/>
                  </a:srgbClr>
                </a:outerShdw>
              </a:effectLst>
              <a:latin typeface="Twinkl Cursive Looped" panose="02000000000000000000" pitchFamily="2" charset="0"/>
            </a:endParaRPr>
          </a:p>
        </p:txBody>
      </p:sp>
    </p:spTree>
    <p:extLst>
      <p:ext uri="{BB962C8B-B14F-4D97-AF65-F5344CB8AC3E}">
        <p14:creationId xmlns:p14="http://schemas.microsoft.com/office/powerpoint/2010/main" val="7711824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Google Shape;7411;p48">
            <a:extLst>
              <a:ext uri="{FF2B5EF4-FFF2-40B4-BE49-F238E27FC236}">
                <a16:creationId xmlns:a16="http://schemas.microsoft.com/office/drawing/2014/main" id="{E53ADA06-CAAD-4773-91E7-CD54F7B9C8F4}"/>
              </a:ext>
            </a:extLst>
          </p:cNvPr>
          <p:cNvPicPr preferRelativeResize="0"/>
          <p:nvPr/>
        </p:nvPicPr>
        <p:blipFill>
          <a:blip r:embed="rId2">
            <a:alphaModFix amt="73000"/>
          </a:blip>
          <a:stretch>
            <a:fillRect/>
          </a:stretch>
        </p:blipFill>
        <p:spPr>
          <a:xfrm rot="10800000">
            <a:off x="4127382" y="4085985"/>
            <a:ext cx="4909609" cy="922374"/>
          </a:xfrm>
          <a:prstGeom prst="rect">
            <a:avLst/>
          </a:prstGeom>
          <a:noFill/>
          <a:ln>
            <a:noFill/>
          </a:ln>
        </p:spPr>
      </p:pic>
      <p:pic>
        <p:nvPicPr>
          <p:cNvPr id="8" name="Google Shape;7411;p48">
            <a:extLst>
              <a:ext uri="{FF2B5EF4-FFF2-40B4-BE49-F238E27FC236}">
                <a16:creationId xmlns:a16="http://schemas.microsoft.com/office/drawing/2014/main" id="{26F32AB8-B044-4783-8175-C56705E9757C}"/>
              </a:ext>
            </a:extLst>
          </p:cNvPr>
          <p:cNvPicPr preferRelativeResize="0"/>
          <p:nvPr/>
        </p:nvPicPr>
        <p:blipFill>
          <a:blip r:embed="rId2">
            <a:alphaModFix amt="73000"/>
          </a:blip>
          <a:stretch>
            <a:fillRect/>
          </a:stretch>
        </p:blipFill>
        <p:spPr>
          <a:xfrm rot="10800000">
            <a:off x="361506" y="4221126"/>
            <a:ext cx="4909609" cy="922374"/>
          </a:xfrm>
          <a:prstGeom prst="rect">
            <a:avLst/>
          </a:prstGeom>
          <a:noFill/>
          <a:ln>
            <a:noFill/>
          </a:ln>
        </p:spPr>
      </p:pic>
      <p:sp>
        <p:nvSpPr>
          <p:cNvPr id="4" name="AutoShape 2" descr="Image result for picture of God making the night and day for children - clipart">
            <a:extLst>
              <a:ext uri="{FF2B5EF4-FFF2-40B4-BE49-F238E27FC236}">
                <a16:creationId xmlns:a16="http://schemas.microsoft.com/office/drawing/2014/main" id="{ECF4C5EB-EE64-49DD-BE60-C29E375E855A}"/>
              </a:ext>
            </a:extLst>
          </p:cNvPr>
          <p:cNvSpPr>
            <a:spLocks noChangeAspect="1" noChangeArrowheads="1"/>
          </p:cNvSpPr>
          <p:nvPr/>
        </p:nvSpPr>
        <p:spPr bwMode="auto">
          <a:xfrm>
            <a:off x="4457700" y="245745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GB" sz="1050"/>
          </a:p>
        </p:txBody>
      </p:sp>
      <p:sp>
        <p:nvSpPr>
          <p:cNvPr id="10" name="Content Placeholder 9">
            <a:extLst>
              <a:ext uri="{FF2B5EF4-FFF2-40B4-BE49-F238E27FC236}">
                <a16:creationId xmlns:a16="http://schemas.microsoft.com/office/drawing/2014/main" id="{B329AD17-0067-4FE0-9290-5BA6DA316A4B}"/>
              </a:ext>
            </a:extLst>
          </p:cNvPr>
          <p:cNvSpPr>
            <a:spLocks noGrp="1"/>
          </p:cNvSpPr>
          <p:nvPr>
            <p:ph idx="1"/>
          </p:nvPr>
        </p:nvSpPr>
        <p:spPr>
          <a:xfrm>
            <a:off x="361504" y="300910"/>
            <a:ext cx="8302661" cy="756605"/>
          </a:xfrm>
        </p:spPr>
        <p:txBody>
          <a:bodyPr/>
          <a:lstStyle/>
          <a:p>
            <a:pPr marL="133350" indent="0">
              <a:buNone/>
            </a:pPr>
            <a:r>
              <a:rPr lang="en-GB" sz="2800" dirty="0"/>
              <a:t>Any questions?</a:t>
            </a:r>
          </a:p>
          <a:p>
            <a:pPr marL="133350" indent="0">
              <a:buNone/>
            </a:pPr>
            <a:endParaRPr lang="en-GB" sz="2800" dirty="0"/>
          </a:p>
          <a:p>
            <a:pPr marL="133350" indent="0">
              <a:buNone/>
            </a:pPr>
            <a:endParaRPr lang="en-GB" sz="2800" dirty="0"/>
          </a:p>
          <a:p>
            <a:pPr marL="133350" indent="0">
              <a:buNone/>
            </a:pPr>
            <a:endParaRPr lang="en-GB" sz="2800" dirty="0"/>
          </a:p>
          <a:p>
            <a:pPr marL="133350" indent="0">
              <a:buNone/>
            </a:pPr>
            <a:endParaRPr lang="en-GB" sz="2800" dirty="0"/>
          </a:p>
          <a:p>
            <a:pPr marL="133350" indent="0">
              <a:buNone/>
            </a:pPr>
            <a:endParaRPr lang="en-GB" sz="1800" dirty="0"/>
          </a:p>
          <a:p>
            <a:pPr marL="133350" indent="0">
              <a:buNone/>
            </a:pPr>
            <a:endParaRPr lang="en-GB" sz="1800" dirty="0"/>
          </a:p>
          <a:p>
            <a:pPr marL="133350" indent="0">
              <a:buNone/>
            </a:pPr>
            <a:r>
              <a:rPr lang="en-GB" sz="1800" dirty="0"/>
              <a:t>Please email </a:t>
            </a:r>
            <a:r>
              <a:rPr lang="en-GB" sz="1800" dirty="0">
                <a:hlinkClick r:id="rId3"/>
              </a:rPr>
              <a:t>community@goodshepherd.notts.sch.uk</a:t>
            </a:r>
            <a:r>
              <a:rPr lang="en-GB" sz="1800" dirty="0"/>
              <a:t> if you have any further questions.  </a:t>
            </a:r>
          </a:p>
        </p:txBody>
      </p:sp>
    </p:spTree>
    <p:extLst>
      <p:ext uri="{BB962C8B-B14F-4D97-AF65-F5344CB8AC3E}">
        <p14:creationId xmlns:p14="http://schemas.microsoft.com/office/powerpoint/2010/main" val="25440556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Google Shape;7411;p48">
            <a:extLst>
              <a:ext uri="{FF2B5EF4-FFF2-40B4-BE49-F238E27FC236}">
                <a16:creationId xmlns:a16="http://schemas.microsoft.com/office/drawing/2014/main" id="{E53ADA06-CAAD-4773-91E7-CD54F7B9C8F4}"/>
              </a:ext>
            </a:extLst>
          </p:cNvPr>
          <p:cNvPicPr preferRelativeResize="0"/>
          <p:nvPr/>
        </p:nvPicPr>
        <p:blipFill>
          <a:blip r:embed="rId2">
            <a:alphaModFix amt="73000"/>
          </a:blip>
          <a:stretch>
            <a:fillRect/>
          </a:stretch>
        </p:blipFill>
        <p:spPr>
          <a:xfrm rot="10800000">
            <a:off x="4127382" y="4085985"/>
            <a:ext cx="4909609" cy="922374"/>
          </a:xfrm>
          <a:prstGeom prst="rect">
            <a:avLst/>
          </a:prstGeom>
          <a:noFill/>
          <a:ln>
            <a:noFill/>
          </a:ln>
        </p:spPr>
      </p:pic>
      <p:pic>
        <p:nvPicPr>
          <p:cNvPr id="8" name="Google Shape;7411;p48">
            <a:extLst>
              <a:ext uri="{FF2B5EF4-FFF2-40B4-BE49-F238E27FC236}">
                <a16:creationId xmlns:a16="http://schemas.microsoft.com/office/drawing/2014/main" id="{26F32AB8-B044-4783-8175-C56705E9757C}"/>
              </a:ext>
            </a:extLst>
          </p:cNvPr>
          <p:cNvPicPr preferRelativeResize="0"/>
          <p:nvPr/>
        </p:nvPicPr>
        <p:blipFill>
          <a:blip r:embed="rId2">
            <a:alphaModFix amt="73000"/>
          </a:blip>
          <a:stretch>
            <a:fillRect/>
          </a:stretch>
        </p:blipFill>
        <p:spPr>
          <a:xfrm rot="10800000">
            <a:off x="361506" y="4221126"/>
            <a:ext cx="4909609" cy="922374"/>
          </a:xfrm>
          <a:prstGeom prst="rect">
            <a:avLst/>
          </a:prstGeom>
          <a:noFill/>
          <a:ln>
            <a:noFill/>
          </a:ln>
        </p:spPr>
      </p:pic>
      <p:sp>
        <p:nvSpPr>
          <p:cNvPr id="4" name="AutoShape 2" descr="Image result for picture of God making the night and day for children - clipart">
            <a:extLst>
              <a:ext uri="{FF2B5EF4-FFF2-40B4-BE49-F238E27FC236}">
                <a16:creationId xmlns:a16="http://schemas.microsoft.com/office/drawing/2014/main" id="{ECF4C5EB-EE64-49DD-BE60-C29E375E855A}"/>
              </a:ext>
            </a:extLst>
          </p:cNvPr>
          <p:cNvSpPr>
            <a:spLocks noChangeAspect="1" noChangeArrowheads="1"/>
          </p:cNvSpPr>
          <p:nvPr/>
        </p:nvSpPr>
        <p:spPr bwMode="auto">
          <a:xfrm>
            <a:off x="4457700" y="245745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GB" sz="1050"/>
          </a:p>
        </p:txBody>
      </p:sp>
      <p:sp>
        <p:nvSpPr>
          <p:cNvPr id="10" name="Content Placeholder 9">
            <a:extLst>
              <a:ext uri="{FF2B5EF4-FFF2-40B4-BE49-F238E27FC236}">
                <a16:creationId xmlns:a16="http://schemas.microsoft.com/office/drawing/2014/main" id="{B329AD17-0067-4FE0-9290-5BA6DA316A4B}"/>
              </a:ext>
            </a:extLst>
          </p:cNvPr>
          <p:cNvSpPr>
            <a:spLocks noGrp="1"/>
          </p:cNvSpPr>
          <p:nvPr>
            <p:ph idx="1"/>
          </p:nvPr>
        </p:nvSpPr>
        <p:spPr>
          <a:xfrm>
            <a:off x="433932" y="491033"/>
            <a:ext cx="2770994" cy="756605"/>
          </a:xfrm>
        </p:spPr>
        <p:txBody>
          <a:bodyPr/>
          <a:lstStyle/>
          <a:p>
            <a:pPr marL="133350" indent="0">
              <a:buNone/>
            </a:pPr>
            <a:r>
              <a:rPr lang="en-GB" sz="2800" dirty="0"/>
              <a:t>Thank you</a:t>
            </a:r>
          </a:p>
        </p:txBody>
      </p:sp>
    </p:spTree>
    <p:extLst>
      <p:ext uri="{BB962C8B-B14F-4D97-AF65-F5344CB8AC3E}">
        <p14:creationId xmlns:p14="http://schemas.microsoft.com/office/powerpoint/2010/main" val="40751245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826410B7-2156-4530-9177-7C06642AD48B}"/>
              </a:ext>
            </a:extLst>
          </p:cNvPr>
          <p:cNvSpPr>
            <a:spLocks noGrp="1"/>
          </p:cNvSpPr>
          <p:nvPr>
            <p:ph type="subTitle" idx="1"/>
          </p:nvPr>
        </p:nvSpPr>
        <p:spPr>
          <a:xfrm>
            <a:off x="438538" y="437695"/>
            <a:ext cx="2957153" cy="1224931"/>
          </a:xfrm>
        </p:spPr>
        <p:txBody>
          <a:bodyPr/>
          <a:lstStyle/>
          <a:p>
            <a:r>
              <a:rPr lang="en-GB" sz="4800" dirty="0">
                <a:effectLst>
                  <a:outerShdw blurRad="38100" dist="38100" dir="2700000" algn="tl">
                    <a:srgbClr val="000000">
                      <a:alpha val="43137"/>
                    </a:srgbClr>
                  </a:outerShdw>
                </a:effectLst>
                <a:latin typeface="Twinkl Cursive Looped" panose="02000000000000000000" pitchFamily="2" charset="0"/>
              </a:rPr>
              <a:t>Welcome </a:t>
            </a:r>
          </a:p>
        </p:txBody>
      </p:sp>
      <p:pic>
        <p:nvPicPr>
          <p:cNvPr id="6" name="Picture 5">
            <a:extLst>
              <a:ext uri="{FF2B5EF4-FFF2-40B4-BE49-F238E27FC236}">
                <a16:creationId xmlns:a16="http://schemas.microsoft.com/office/drawing/2014/main" id="{DAB7E2BF-AE31-465A-AE4D-C73EBA617837}"/>
              </a:ext>
            </a:extLst>
          </p:cNvPr>
          <p:cNvPicPr>
            <a:picLocks noChangeAspect="1"/>
          </p:cNvPicPr>
          <p:nvPr/>
        </p:nvPicPr>
        <p:blipFill>
          <a:blip r:embed="rId2"/>
          <a:stretch>
            <a:fillRect/>
          </a:stretch>
        </p:blipFill>
        <p:spPr>
          <a:xfrm>
            <a:off x="4132077" y="1050161"/>
            <a:ext cx="3558195" cy="3558195"/>
          </a:xfrm>
          <a:prstGeom prst="rect">
            <a:avLst/>
          </a:prstGeom>
        </p:spPr>
      </p:pic>
    </p:spTree>
    <p:extLst>
      <p:ext uri="{BB962C8B-B14F-4D97-AF65-F5344CB8AC3E}">
        <p14:creationId xmlns:p14="http://schemas.microsoft.com/office/powerpoint/2010/main" val="19736364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795A82-243B-4606-9DF2-07BEEF24E403}"/>
              </a:ext>
            </a:extLst>
          </p:cNvPr>
          <p:cNvSpPr>
            <a:spLocks noGrp="1"/>
          </p:cNvSpPr>
          <p:nvPr>
            <p:ph type="title"/>
          </p:nvPr>
        </p:nvSpPr>
        <p:spPr>
          <a:xfrm>
            <a:off x="345233" y="648310"/>
            <a:ext cx="2304661" cy="1245804"/>
          </a:xfrm>
        </p:spPr>
        <p:txBody>
          <a:bodyPr/>
          <a:lstStyle/>
          <a:p>
            <a:r>
              <a:rPr lang="en-GB" sz="4800" dirty="0"/>
              <a:t>Aims</a:t>
            </a:r>
            <a:r>
              <a:rPr lang="en-GB" dirty="0"/>
              <a:t> </a:t>
            </a:r>
          </a:p>
        </p:txBody>
      </p:sp>
      <p:sp>
        <p:nvSpPr>
          <p:cNvPr id="3" name="Text Placeholder 2">
            <a:extLst>
              <a:ext uri="{FF2B5EF4-FFF2-40B4-BE49-F238E27FC236}">
                <a16:creationId xmlns:a16="http://schemas.microsoft.com/office/drawing/2014/main" id="{49E53541-D561-4671-8601-6FBF3EFEDC13}"/>
              </a:ext>
            </a:extLst>
          </p:cNvPr>
          <p:cNvSpPr>
            <a:spLocks noGrp="1"/>
          </p:cNvSpPr>
          <p:nvPr>
            <p:ph type="body" idx="1"/>
          </p:nvPr>
        </p:nvSpPr>
        <p:spPr>
          <a:xfrm>
            <a:off x="345233" y="2399487"/>
            <a:ext cx="8070979" cy="849900"/>
          </a:xfrm>
        </p:spPr>
        <p:txBody>
          <a:bodyPr/>
          <a:lstStyle/>
          <a:p>
            <a:pPr algn="l"/>
            <a:r>
              <a:rPr lang="en-GB" sz="2400" dirty="0"/>
              <a:t>Overview of how RSHE will be taught</a:t>
            </a:r>
          </a:p>
          <a:p>
            <a:pPr algn="l"/>
            <a:r>
              <a:rPr lang="en-GB" sz="2400" dirty="0"/>
              <a:t>Year 5 lesson content and resources</a:t>
            </a:r>
          </a:p>
          <a:p>
            <a:pPr algn="l"/>
            <a:r>
              <a:rPr lang="en-GB" sz="2400" dirty="0"/>
              <a:t>Children with SEND</a:t>
            </a:r>
          </a:p>
          <a:p>
            <a:pPr algn="l"/>
            <a:r>
              <a:rPr lang="en-GB" sz="2400" dirty="0"/>
              <a:t>Right of withdrawal </a:t>
            </a:r>
          </a:p>
          <a:p>
            <a:pPr algn="l"/>
            <a:r>
              <a:rPr lang="en-GB" sz="2400" dirty="0"/>
              <a:t>Parent questions</a:t>
            </a:r>
          </a:p>
        </p:txBody>
      </p:sp>
    </p:spTree>
    <p:extLst>
      <p:ext uri="{BB962C8B-B14F-4D97-AF65-F5344CB8AC3E}">
        <p14:creationId xmlns:p14="http://schemas.microsoft.com/office/powerpoint/2010/main" val="17866054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7BD4679-6188-4F05-972B-555ADACC22D8}"/>
              </a:ext>
            </a:extLst>
          </p:cNvPr>
          <p:cNvSpPr>
            <a:spLocks noGrp="1"/>
          </p:cNvSpPr>
          <p:nvPr>
            <p:ph type="title" idx="2"/>
          </p:nvPr>
        </p:nvSpPr>
        <p:spPr>
          <a:xfrm>
            <a:off x="270587" y="1972524"/>
            <a:ext cx="8873413" cy="1030500"/>
          </a:xfrm>
        </p:spPr>
        <p:txBody>
          <a:bodyPr/>
          <a:lstStyle/>
          <a:p>
            <a:pPr algn="l"/>
            <a:br>
              <a:rPr lang="en-GB" sz="4000" u="sng" dirty="0"/>
            </a:br>
            <a:r>
              <a:rPr lang="en-GB" sz="4000" u="sng" dirty="0"/>
              <a:t>Overview –</a:t>
            </a:r>
            <a:br>
              <a:rPr lang="en-GB" sz="4000" dirty="0"/>
            </a:br>
            <a:r>
              <a:rPr lang="en-GB" sz="1600" b="0" dirty="0"/>
              <a:t>RSHE - taught weekly, by Mrs Moore and Miss Shaw as part of PSHE lessons</a:t>
            </a:r>
            <a:br>
              <a:rPr lang="en-GB" sz="1600" b="0" dirty="0"/>
            </a:br>
            <a:br>
              <a:rPr lang="en-GB" sz="1600" b="0" dirty="0"/>
            </a:br>
            <a:r>
              <a:rPr lang="en-GB" sz="1600" b="0" dirty="0"/>
              <a:t>Opportunities for discussion, group work, class activities</a:t>
            </a:r>
            <a:br>
              <a:rPr lang="en-GB" sz="1600" b="0" dirty="0"/>
            </a:br>
            <a:br>
              <a:rPr lang="en-GB" sz="1600" b="0" dirty="0"/>
            </a:br>
            <a:r>
              <a:rPr lang="en-GB" sz="1600" b="0" dirty="0"/>
              <a:t>Wider context – weekly PSHE, not standalone lessons</a:t>
            </a:r>
            <a:br>
              <a:rPr lang="en-GB" sz="1600" b="0" dirty="0"/>
            </a:br>
            <a:br>
              <a:rPr lang="en-GB" sz="1600" b="0" dirty="0"/>
            </a:br>
            <a:r>
              <a:rPr lang="en-GB" sz="1600" b="0" dirty="0"/>
              <a:t>Confidence and pastoral care – own teachers</a:t>
            </a:r>
            <a:br>
              <a:rPr lang="en-GB" sz="1600" b="0" dirty="0"/>
            </a:br>
            <a:br>
              <a:rPr lang="en-GB" sz="1600" b="0" dirty="0"/>
            </a:br>
            <a:r>
              <a:rPr lang="en-GB" sz="1600" b="0" dirty="0"/>
              <a:t>Classroom environment – PSHE Class Charters, concern box / Ask-It Basket, open and honest </a:t>
            </a:r>
            <a:br>
              <a:rPr lang="en-GB" sz="1600" b="0" dirty="0"/>
            </a:br>
            <a:br>
              <a:rPr lang="en-GB" sz="1600" b="0" dirty="0"/>
            </a:br>
            <a:r>
              <a:rPr lang="en-GB" sz="1600" b="0" dirty="0"/>
              <a:t>Prior learning of privacy, boundaries, emotions, keeping safe, wanted and unwanted touch (hugging etc), consent, healthy relationships, sleep etc</a:t>
            </a:r>
            <a:br>
              <a:rPr lang="en-GB" sz="1600" b="0" dirty="0"/>
            </a:br>
            <a:br>
              <a:rPr lang="en-GB" sz="1600" b="0" dirty="0"/>
            </a:br>
            <a:r>
              <a:rPr lang="en-GB" sz="1600" b="0" dirty="0"/>
              <a:t>Puberty and menstruation - Summer 2 – 6 one hour lessons</a:t>
            </a:r>
            <a:br>
              <a:rPr lang="en-GB" sz="1600" b="0" dirty="0"/>
            </a:br>
            <a:br>
              <a:rPr lang="en-GB" sz="1600" b="0" dirty="0"/>
            </a:br>
            <a:r>
              <a:rPr lang="en-GB" sz="1600" b="0" dirty="0"/>
              <a:t>Girls and boys - split into gender groups - same content – gives the children confidence in discussion </a:t>
            </a:r>
            <a:br>
              <a:rPr lang="en-GB" sz="1600" b="0" dirty="0"/>
            </a:br>
            <a:br>
              <a:rPr lang="en-GB" sz="1600" b="0" dirty="0"/>
            </a:br>
            <a:br>
              <a:rPr lang="en-GB" sz="1600" b="0" dirty="0"/>
            </a:br>
            <a:endParaRPr lang="en-GB" sz="1600" b="0" dirty="0"/>
          </a:p>
        </p:txBody>
      </p:sp>
    </p:spTree>
    <p:extLst>
      <p:ext uri="{BB962C8B-B14F-4D97-AF65-F5344CB8AC3E}">
        <p14:creationId xmlns:p14="http://schemas.microsoft.com/office/powerpoint/2010/main" val="8665623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301"/>
        <p:cNvGrpSpPr/>
        <p:nvPr/>
      </p:nvGrpSpPr>
      <p:grpSpPr>
        <a:xfrm>
          <a:off x="0" y="0"/>
          <a:ext cx="0" cy="0"/>
          <a:chOff x="0" y="0"/>
          <a:chExt cx="0" cy="0"/>
        </a:xfrm>
      </p:grpSpPr>
      <p:pic>
        <p:nvPicPr>
          <p:cNvPr id="9" name="Google Shape;9363;p76">
            <a:extLst>
              <a:ext uri="{FF2B5EF4-FFF2-40B4-BE49-F238E27FC236}">
                <a16:creationId xmlns:a16="http://schemas.microsoft.com/office/drawing/2014/main" id="{2AC66732-27E9-425E-919E-8B29049D85C3}"/>
              </a:ext>
            </a:extLst>
          </p:cNvPr>
          <p:cNvPicPr preferRelativeResize="0"/>
          <p:nvPr/>
        </p:nvPicPr>
        <p:blipFill>
          <a:blip r:embed="rId3">
            <a:alphaModFix/>
          </a:blip>
          <a:stretch>
            <a:fillRect/>
          </a:stretch>
        </p:blipFill>
        <p:spPr>
          <a:xfrm>
            <a:off x="6524001" y="1617451"/>
            <a:ext cx="2619999" cy="465425"/>
          </a:xfrm>
          <a:prstGeom prst="rect">
            <a:avLst/>
          </a:prstGeom>
          <a:noFill/>
          <a:ln>
            <a:noFill/>
          </a:ln>
        </p:spPr>
      </p:pic>
      <p:sp>
        <p:nvSpPr>
          <p:cNvPr id="10" name="TextBox 9">
            <a:extLst>
              <a:ext uri="{FF2B5EF4-FFF2-40B4-BE49-F238E27FC236}">
                <a16:creationId xmlns:a16="http://schemas.microsoft.com/office/drawing/2014/main" id="{4BFF5529-B1C3-49D6-A897-3E2824540E26}"/>
              </a:ext>
            </a:extLst>
          </p:cNvPr>
          <p:cNvSpPr txBox="1"/>
          <p:nvPr/>
        </p:nvSpPr>
        <p:spPr>
          <a:xfrm>
            <a:off x="327414" y="213256"/>
            <a:ext cx="7506586" cy="523220"/>
          </a:xfrm>
          <a:prstGeom prst="rect">
            <a:avLst/>
          </a:prstGeom>
          <a:noFill/>
        </p:spPr>
        <p:txBody>
          <a:bodyPr wrap="square" rtlCol="0">
            <a:spAutoFit/>
          </a:bodyPr>
          <a:lstStyle/>
          <a:p>
            <a:r>
              <a:rPr lang="en-GB" sz="2800" dirty="0">
                <a:solidFill>
                  <a:schemeClr val="accent3">
                    <a:lumMod val="75000"/>
                  </a:schemeClr>
                </a:solidFill>
                <a:effectLst>
                  <a:outerShdw blurRad="38100" dist="38100" dir="2700000" algn="tl">
                    <a:srgbClr val="000000">
                      <a:alpha val="43137"/>
                    </a:srgbClr>
                  </a:outerShdw>
                </a:effectLst>
                <a:latin typeface="Twinkl Cursive Looped" panose="02000000000000000000" pitchFamily="2" charset="0"/>
              </a:rPr>
              <a:t>Lesson sequence and details - </a:t>
            </a:r>
          </a:p>
        </p:txBody>
      </p:sp>
      <p:sp>
        <p:nvSpPr>
          <p:cNvPr id="2" name="Rectangle 1">
            <a:extLst>
              <a:ext uri="{FF2B5EF4-FFF2-40B4-BE49-F238E27FC236}">
                <a16:creationId xmlns:a16="http://schemas.microsoft.com/office/drawing/2014/main" id="{4BA7769B-6748-4012-812B-70A4811731F1}"/>
              </a:ext>
            </a:extLst>
          </p:cNvPr>
          <p:cNvSpPr/>
          <p:nvPr/>
        </p:nvSpPr>
        <p:spPr>
          <a:xfrm>
            <a:off x="327414" y="736476"/>
            <a:ext cx="8454578" cy="4616648"/>
          </a:xfrm>
          <a:prstGeom prst="rect">
            <a:avLst/>
          </a:prstGeom>
        </p:spPr>
        <p:txBody>
          <a:bodyPr wrap="square">
            <a:spAutoFit/>
          </a:bodyPr>
          <a:lstStyle/>
          <a:p>
            <a:r>
              <a:rPr lang="en-GB" u="sng" dirty="0"/>
              <a:t>Year 5 Growing and Changing</a:t>
            </a:r>
            <a:endParaRPr lang="en-GB" dirty="0"/>
          </a:p>
          <a:p>
            <a:r>
              <a:rPr lang="en-GB" dirty="0"/>
              <a:t>Lesson 1: Lesson 1: Gifts and Talents – Individuality and Personal Qualities </a:t>
            </a:r>
          </a:p>
          <a:p>
            <a:br>
              <a:rPr lang="en-GB" dirty="0"/>
            </a:br>
            <a:r>
              <a:rPr lang="en-GB" dirty="0"/>
              <a:t>Lesson 2: Puberty – what it is; physical and emotional changes; hygiene routines; growing and changing. </a:t>
            </a:r>
            <a:r>
              <a:rPr lang="en-GB" u="sng" dirty="0">
                <a:hlinkClick r:id="rId4"/>
              </a:rPr>
              <a:t>Home Learning LKS2_1.2.3_WHATISPUBERTY (tentenresources.co.uk)</a:t>
            </a:r>
            <a:endParaRPr lang="en-GB" u="sng" dirty="0"/>
          </a:p>
          <a:p>
            <a:endParaRPr lang="en-GB" dirty="0"/>
          </a:p>
          <a:p>
            <a:r>
              <a:rPr lang="en-GB" dirty="0"/>
              <a:t>Lesson 3 – Changing Bodies - Puberty including menstruation, key facts about the menstrual cycle and menstrual wellbeing </a:t>
            </a:r>
          </a:p>
          <a:p>
            <a:r>
              <a:rPr lang="en-GB" u="sng" dirty="0">
                <a:hlinkClick r:id="rId5"/>
              </a:rPr>
              <a:t>Home Learning LKS2_1.2.4_CHANGING BODIES (tentenresources.co.uk)</a:t>
            </a:r>
            <a:endParaRPr lang="en-GB" u="sng" dirty="0"/>
          </a:p>
          <a:p>
            <a:br>
              <a:rPr lang="en-GB" dirty="0"/>
            </a:br>
            <a:r>
              <a:rPr lang="en-GB" dirty="0"/>
              <a:t>Lesson 4 – Girls’ Bodies – changes; puberty; respect and privacy </a:t>
            </a:r>
          </a:p>
          <a:p>
            <a:r>
              <a:rPr lang="en-GB" u="sng" dirty="0">
                <a:hlinkClick r:id="rId6"/>
              </a:rPr>
              <a:t>Home Learning UKS2_1.2.2_GIRLSBODIES (tentenresources.co.uk)</a:t>
            </a:r>
            <a:endParaRPr lang="en-GB" u="sng" dirty="0"/>
          </a:p>
          <a:p>
            <a:br>
              <a:rPr lang="en-GB" dirty="0"/>
            </a:br>
            <a:r>
              <a:rPr lang="en-GB" dirty="0"/>
              <a:t>Lesson 5 – Boys’ Bodies – changes </a:t>
            </a:r>
            <a:r>
              <a:rPr lang="en-GB" dirty="0" err="1"/>
              <a:t>inc</a:t>
            </a:r>
            <a:r>
              <a:rPr lang="en-GB" dirty="0"/>
              <a:t> nocturnal emissions; puberty; respect and privacy </a:t>
            </a:r>
            <a:r>
              <a:rPr lang="en-GB" dirty="0">
                <a:hlinkClick r:id="rId7"/>
              </a:rPr>
              <a:t>–</a:t>
            </a:r>
            <a:r>
              <a:rPr lang="en-GB" dirty="0"/>
              <a:t> </a:t>
            </a:r>
          </a:p>
          <a:p>
            <a:r>
              <a:rPr lang="en-GB" u="sng" dirty="0">
                <a:hlinkClick r:id="rId7"/>
              </a:rPr>
              <a:t>Home Learning UKS2_1.2.3_BOYSBODIES (tentenresources.co.uk)</a:t>
            </a:r>
            <a:endParaRPr lang="en-GB" u="sng" dirty="0"/>
          </a:p>
          <a:p>
            <a:endParaRPr lang="en-GB" dirty="0"/>
          </a:p>
          <a:p>
            <a:r>
              <a:rPr lang="en-GB" dirty="0"/>
              <a:t>Lesson 6 – Menstruation – nature and role of menstruation; practical help on how to manage the onset of menstruation </a:t>
            </a:r>
            <a:r>
              <a:rPr lang="en-GB" dirty="0">
                <a:hlinkClick r:id="rId8"/>
              </a:rPr>
              <a:t>–</a:t>
            </a:r>
            <a:r>
              <a:rPr lang="en-GB" dirty="0"/>
              <a:t> (Paradise Street in Y5, Delving Deeper in Y6)</a:t>
            </a:r>
          </a:p>
          <a:p>
            <a:r>
              <a:rPr lang="en-GB" u="sng" dirty="0">
                <a:hlinkClick r:id="rId8"/>
              </a:rPr>
              <a:t>Home Learning UKS2_1.4.3_MENSTRUATION (tentenresources.co.uk)</a:t>
            </a:r>
            <a:r>
              <a:rPr lang="en-GB" dirty="0"/>
              <a:t> </a:t>
            </a:r>
          </a:p>
          <a:p>
            <a:pPr marL="285750" indent="-285750">
              <a:buFont typeface="Arial" panose="020B0604020202020204" pitchFamily="34" charset="0"/>
              <a:buChar char="•"/>
            </a:pPr>
            <a:endParaRPr lang="en-GB" dirty="0"/>
          </a:p>
          <a:p>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301"/>
        <p:cNvGrpSpPr/>
        <p:nvPr/>
      </p:nvGrpSpPr>
      <p:grpSpPr>
        <a:xfrm>
          <a:off x="0" y="0"/>
          <a:ext cx="0" cy="0"/>
          <a:chOff x="0" y="0"/>
          <a:chExt cx="0" cy="0"/>
        </a:xfrm>
      </p:grpSpPr>
      <p:pic>
        <p:nvPicPr>
          <p:cNvPr id="9" name="Google Shape;9363;p76">
            <a:extLst>
              <a:ext uri="{FF2B5EF4-FFF2-40B4-BE49-F238E27FC236}">
                <a16:creationId xmlns:a16="http://schemas.microsoft.com/office/drawing/2014/main" id="{2AC66732-27E9-425E-919E-8B29049D85C3}"/>
              </a:ext>
            </a:extLst>
          </p:cNvPr>
          <p:cNvPicPr preferRelativeResize="0"/>
          <p:nvPr/>
        </p:nvPicPr>
        <p:blipFill>
          <a:blip r:embed="rId3">
            <a:alphaModFix/>
          </a:blip>
          <a:stretch>
            <a:fillRect/>
          </a:stretch>
        </p:blipFill>
        <p:spPr>
          <a:xfrm>
            <a:off x="6524001" y="1617451"/>
            <a:ext cx="2619999" cy="465425"/>
          </a:xfrm>
          <a:prstGeom prst="rect">
            <a:avLst/>
          </a:prstGeom>
          <a:noFill/>
          <a:ln>
            <a:noFill/>
          </a:ln>
        </p:spPr>
      </p:pic>
      <p:sp>
        <p:nvSpPr>
          <p:cNvPr id="10" name="TextBox 9">
            <a:extLst>
              <a:ext uri="{FF2B5EF4-FFF2-40B4-BE49-F238E27FC236}">
                <a16:creationId xmlns:a16="http://schemas.microsoft.com/office/drawing/2014/main" id="{4BFF5529-B1C3-49D6-A897-3E2824540E26}"/>
              </a:ext>
            </a:extLst>
          </p:cNvPr>
          <p:cNvSpPr txBox="1"/>
          <p:nvPr/>
        </p:nvSpPr>
        <p:spPr>
          <a:xfrm>
            <a:off x="327414" y="213256"/>
            <a:ext cx="7506586" cy="523220"/>
          </a:xfrm>
          <a:prstGeom prst="rect">
            <a:avLst/>
          </a:prstGeom>
          <a:noFill/>
        </p:spPr>
        <p:txBody>
          <a:bodyPr wrap="square" rtlCol="0">
            <a:spAutoFit/>
          </a:bodyPr>
          <a:lstStyle/>
          <a:p>
            <a:r>
              <a:rPr lang="en-GB" sz="2800" dirty="0">
                <a:solidFill>
                  <a:schemeClr val="accent3">
                    <a:lumMod val="75000"/>
                  </a:schemeClr>
                </a:solidFill>
                <a:effectLst>
                  <a:outerShdw blurRad="38100" dist="38100" dir="2700000" algn="tl">
                    <a:srgbClr val="000000">
                      <a:alpha val="43137"/>
                    </a:srgbClr>
                  </a:outerShdw>
                </a:effectLst>
                <a:latin typeface="Twinkl Cursive Looped" panose="02000000000000000000" pitchFamily="2" charset="0"/>
              </a:rPr>
              <a:t>Lesson 1 and 2- </a:t>
            </a:r>
          </a:p>
        </p:txBody>
      </p:sp>
      <p:sp>
        <p:nvSpPr>
          <p:cNvPr id="2" name="Rectangle 1">
            <a:extLst>
              <a:ext uri="{FF2B5EF4-FFF2-40B4-BE49-F238E27FC236}">
                <a16:creationId xmlns:a16="http://schemas.microsoft.com/office/drawing/2014/main" id="{4BA7769B-6748-4012-812B-70A4811731F1}"/>
              </a:ext>
            </a:extLst>
          </p:cNvPr>
          <p:cNvSpPr/>
          <p:nvPr/>
        </p:nvSpPr>
        <p:spPr>
          <a:xfrm>
            <a:off x="344711" y="1659118"/>
            <a:ext cx="8454578" cy="2369880"/>
          </a:xfrm>
          <a:prstGeom prst="rect">
            <a:avLst/>
          </a:prstGeom>
        </p:spPr>
        <p:txBody>
          <a:bodyPr wrap="square">
            <a:spAutoFit/>
          </a:bodyPr>
          <a:lstStyle/>
          <a:p>
            <a:r>
              <a:rPr lang="en-GB" sz="2000" dirty="0">
                <a:solidFill>
                  <a:srgbClr val="7030A0"/>
                </a:solidFill>
              </a:rPr>
              <a:t>Lesson 1: Gifts and Talents – Individuality and Personal Qualities </a:t>
            </a:r>
          </a:p>
          <a:p>
            <a:br>
              <a:rPr lang="en-GB" sz="2000" dirty="0">
                <a:solidFill>
                  <a:srgbClr val="7030A0"/>
                </a:solidFill>
              </a:rPr>
            </a:br>
            <a:r>
              <a:rPr lang="en-GB" sz="2000" dirty="0">
                <a:solidFill>
                  <a:srgbClr val="7030A0"/>
                </a:solidFill>
              </a:rPr>
              <a:t>Lesson 2: Puberty – what it is; </a:t>
            </a:r>
          </a:p>
          <a:p>
            <a:r>
              <a:rPr lang="en-GB" sz="2000" dirty="0">
                <a:solidFill>
                  <a:srgbClr val="7030A0"/>
                </a:solidFill>
              </a:rPr>
              <a:t>physical and emotional changes; </a:t>
            </a:r>
          </a:p>
          <a:p>
            <a:r>
              <a:rPr lang="en-GB" sz="2000" dirty="0">
                <a:solidFill>
                  <a:srgbClr val="7030A0"/>
                </a:solidFill>
              </a:rPr>
              <a:t>hygiene routines; </a:t>
            </a:r>
          </a:p>
          <a:p>
            <a:r>
              <a:rPr lang="en-GB" sz="2000" dirty="0">
                <a:solidFill>
                  <a:srgbClr val="7030A0"/>
                </a:solidFill>
              </a:rPr>
              <a:t>growing and changing</a:t>
            </a:r>
            <a:endParaRPr lang="en-GB" sz="2000" u="sng" dirty="0">
              <a:solidFill>
                <a:srgbClr val="7030A0"/>
              </a:solidFill>
            </a:endParaRPr>
          </a:p>
          <a:p>
            <a:endParaRPr lang="en-GB" dirty="0"/>
          </a:p>
          <a:p>
            <a:endParaRPr lang="en-GB" dirty="0"/>
          </a:p>
        </p:txBody>
      </p:sp>
    </p:spTree>
    <p:extLst>
      <p:ext uri="{BB962C8B-B14F-4D97-AF65-F5344CB8AC3E}">
        <p14:creationId xmlns:p14="http://schemas.microsoft.com/office/powerpoint/2010/main" val="6394193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7301"/>
        <p:cNvGrpSpPr/>
        <p:nvPr/>
      </p:nvGrpSpPr>
      <p:grpSpPr>
        <a:xfrm>
          <a:off x="0" y="0"/>
          <a:ext cx="0" cy="0"/>
          <a:chOff x="0" y="0"/>
          <a:chExt cx="0" cy="0"/>
        </a:xfrm>
      </p:grpSpPr>
      <p:pic>
        <p:nvPicPr>
          <p:cNvPr id="9" name="Google Shape;9363;p76">
            <a:extLst>
              <a:ext uri="{FF2B5EF4-FFF2-40B4-BE49-F238E27FC236}">
                <a16:creationId xmlns:a16="http://schemas.microsoft.com/office/drawing/2014/main" id="{2AC66732-27E9-425E-919E-8B29049D85C3}"/>
              </a:ext>
            </a:extLst>
          </p:cNvPr>
          <p:cNvPicPr preferRelativeResize="0"/>
          <p:nvPr/>
        </p:nvPicPr>
        <p:blipFill>
          <a:blip r:embed="rId3">
            <a:alphaModFix/>
          </a:blip>
          <a:stretch>
            <a:fillRect/>
          </a:stretch>
        </p:blipFill>
        <p:spPr>
          <a:xfrm>
            <a:off x="6524001" y="1617451"/>
            <a:ext cx="2619999" cy="465425"/>
          </a:xfrm>
          <a:prstGeom prst="rect">
            <a:avLst/>
          </a:prstGeom>
          <a:noFill/>
          <a:ln>
            <a:noFill/>
          </a:ln>
        </p:spPr>
      </p:pic>
      <p:sp>
        <p:nvSpPr>
          <p:cNvPr id="10" name="TextBox 9">
            <a:extLst>
              <a:ext uri="{FF2B5EF4-FFF2-40B4-BE49-F238E27FC236}">
                <a16:creationId xmlns:a16="http://schemas.microsoft.com/office/drawing/2014/main" id="{4BFF5529-B1C3-49D6-A897-3E2824540E26}"/>
              </a:ext>
            </a:extLst>
          </p:cNvPr>
          <p:cNvSpPr txBox="1"/>
          <p:nvPr/>
        </p:nvSpPr>
        <p:spPr>
          <a:xfrm>
            <a:off x="327414" y="213256"/>
            <a:ext cx="7506586" cy="523220"/>
          </a:xfrm>
          <a:prstGeom prst="rect">
            <a:avLst/>
          </a:prstGeom>
          <a:noFill/>
        </p:spPr>
        <p:txBody>
          <a:bodyPr wrap="square" rtlCol="0">
            <a:spAutoFit/>
          </a:bodyPr>
          <a:lstStyle/>
          <a:p>
            <a:r>
              <a:rPr lang="en-GB" sz="2800" dirty="0">
                <a:solidFill>
                  <a:schemeClr val="accent3">
                    <a:lumMod val="75000"/>
                  </a:schemeClr>
                </a:solidFill>
                <a:effectLst>
                  <a:outerShdw blurRad="38100" dist="38100" dir="2700000" algn="tl">
                    <a:srgbClr val="000000">
                      <a:alpha val="43137"/>
                    </a:srgbClr>
                  </a:outerShdw>
                </a:effectLst>
                <a:latin typeface="Twinkl Cursive Looped" panose="02000000000000000000" pitchFamily="2" charset="0"/>
              </a:rPr>
              <a:t>Lesson 3 – Changing Bodies </a:t>
            </a:r>
          </a:p>
        </p:txBody>
      </p:sp>
      <p:sp>
        <p:nvSpPr>
          <p:cNvPr id="2" name="Rectangle 1">
            <a:extLst>
              <a:ext uri="{FF2B5EF4-FFF2-40B4-BE49-F238E27FC236}">
                <a16:creationId xmlns:a16="http://schemas.microsoft.com/office/drawing/2014/main" id="{4BA7769B-6748-4012-812B-70A4811731F1}"/>
              </a:ext>
            </a:extLst>
          </p:cNvPr>
          <p:cNvSpPr/>
          <p:nvPr/>
        </p:nvSpPr>
        <p:spPr>
          <a:xfrm>
            <a:off x="262100" y="829782"/>
            <a:ext cx="8454578" cy="4278094"/>
          </a:xfrm>
          <a:prstGeom prst="rect">
            <a:avLst/>
          </a:prstGeom>
        </p:spPr>
        <p:txBody>
          <a:bodyPr wrap="square">
            <a:spAutoFit/>
          </a:bodyPr>
          <a:lstStyle/>
          <a:p>
            <a:endParaRPr lang="en-GB" dirty="0"/>
          </a:p>
          <a:p>
            <a:pPr marL="285750" indent="-285750">
              <a:buFont typeface="Arial" panose="020B0604020202020204" pitchFamily="34" charset="0"/>
              <a:buChar char="•"/>
            </a:pPr>
            <a:r>
              <a:rPr lang="en-GB" sz="1800" dirty="0"/>
              <a:t>Puberty overview</a:t>
            </a:r>
          </a:p>
          <a:p>
            <a:endParaRPr lang="en-GB" sz="1800" dirty="0"/>
          </a:p>
          <a:p>
            <a:pPr marL="285750" indent="-285750">
              <a:buFont typeface="Arial" panose="020B0604020202020204" pitchFamily="34" charset="0"/>
              <a:buChar char="•"/>
            </a:pPr>
            <a:r>
              <a:rPr lang="en-GB" sz="1800" dirty="0"/>
              <a:t>Genitalia names - penis, testicles, vulva, vagina</a:t>
            </a:r>
          </a:p>
          <a:p>
            <a:pPr marL="285750" indent="-285750">
              <a:buFont typeface="Arial" panose="020B0604020202020204" pitchFamily="34" charset="0"/>
              <a:buChar char="•"/>
            </a:pPr>
            <a:endParaRPr lang="en-GB" sz="1800" dirty="0"/>
          </a:p>
          <a:p>
            <a:pPr marL="285750" indent="-285750">
              <a:buFont typeface="Arial" panose="020B0604020202020204" pitchFamily="34" charset="0"/>
              <a:buChar char="•"/>
            </a:pPr>
            <a:r>
              <a:rPr lang="en-GB" sz="1800" dirty="0"/>
              <a:t>Boys’ puberty overview - voice gets deeper; taller, bigger, more muscular; pubic hair around penis and testicles; penis and testicles will grow larger; hair will grow on the face and underarms; might get spots and sweat more; changes in hormones leading to mood swings</a:t>
            </a:r>
          </a:p>
          <a:p>
            <a:pPr marL="285750" indent="-285750">
              <a:buFont typeface="Arial" panose="020B0604020202020204" pitchFamily="34" charset="0"/>
              <a:buChar char="•"/>
            </a:pPr>
            <a:endParaRPr lang="en-GB" sz="1800" dirty="0"/>
          </a:p>
          <a:p>
            <a:pPr marL="285750" indent="-285750">
              <a:buFont typeface="Arial" panose="020B0604020202020204" pitchFamily="34" charset="0"/>
              <a:buChar char="•"/>
            </a:pPr>
            <a:r>
              <a:rPr lang="en-GB" sz="1800" dirty="0"/>
              <a:t>Girls’ puberty overview - breasts and hips will get bigger; grow taller; pubic hair will start to grow under arms and between legs; start having periods; might get spots and sweat more; changes in hormones leading to mood swings</a:t>
            </a:r>
          </a:p>
          <a:p>
            <a:br>
              <a:rPr lang="en-GB" dirty="0"/>
            </a:br>
            <a:endParaRPr lang="en-GB" dirty="0"/>
          </a:p>
          <a:p>
            <a:endParaRPr lang="en-GB" dirty="0"/>
          </a:p>
        </p:txBody>
      </p:sp>
    </p:spTree>
    <p:extLst>
      <p:ext uri="{BB962C8B-B14F-4D97-AF65-F5344CB8AC3E}">
        <p14:creationId xmlns:p14="http://schemas.microsoft.com/office/powerpoint/2010/main" val="14539970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7F1500-0EB6-41DE-B42E-1B7E8A8363C5}"/>
              </a:ext>
            </a:extLst>
          </p:cNvPr>
          <p:cNvSpPr>
            <a:spLocks noGrp="1"/>
          </p:cNvSpPr>
          <p:nvPr>
            <p:ph type="title"/>
          </p:nvPr>
        </p:nvSpPr>
        <p:spPr>
          <a:xfrm>
            <a:off x="181947" y="1792009"/>
            <a:ext cx="3331028" cy="1265400"/>
          </a:xfrm>
        </p:spPr>
        <p:txBody>
          <a:bodyPr/>
          <a:lstStyle/>
          <a:p>
            <a:br>
              <a:rPr lang="en-GB" sz="2400" dirty="0"/>
            </a:br>
            <a:br>
              <a:rPr lang="en-GB" sz="2400" dirty="0"/>
            </a:br>
            <a:r>
              <a:rPr lang="en-GB" sz="2400" dirty="0"/>
              <a:t>Lesson 4 – Girls’ Bodies – </a:t>
            </a:r>
            <a:br>
              <a:rPr lang="en-GB" sz="2400" dirty="0"/>
            </a:br>
            <a:br>
              <a:rPr lang="en-GB" sz="2400" dirty="0"/>
            </a:br>
            <a:br>
              <a:rPr lang="en-GB" dirty="0"/>
            </a:br>
            <a:br>
              <a:rPr lang="en-GB" dirty="0"/>
            </a:br>
            <a:endParaRPr lang="en-GB" dirty="0"/>
          </a:p>
        </p:txBody>
      </p:sp>
      <p:sp>
        <p:nvSpPr>
          <p:cNvPr id="3" name="Text Placeholder 2">
            <a:extLst>
              <a:ext uri="{FF2B5EF4-FFF2-40B4-BE49-F238E27FC236}">
                <a16:creationId xmlns:a16="http://schemas.microsoft.com/office/drawing/2014/main" id="{EE4530FE-C084-45EA-AC1F-5FE25196E71F}"/>
              </a:ext>
            </a:extLst>
          </p:cNvPr>
          <p:cNvSpPr>
            <a:spLocks noGrp="1"/>
          </p:cNvSpPr>
          <p:nvPr>
            <p:ph type="body" idx="1"/>
          </p:nvPr>
        </p:nvSpPr>
        <p:spPr>
          <a:xfrm>
            <a:off x="181947" y="2079530"/>
            <a:ext cx="8780106" cy="849900"/>
          </a:xfrm>
        </p:spPr>
        <p:txBody>
          <a:bodyPr/>
          <a:lstStyle/>
          <a:p>
            <a:pPr marL="152400" indent="0" algn="l">
              <a:buNone/>
            </a:pPr>
            <a:endParaRPr lang="en-GB" dirty="0"/>
          </a:p>
          <a:p>
            <a:pPr marL="152400" indent="0" algn="l">
              <a:buNone/>
            </a:pPr>
            <a:endParaRPr lang="en-GB" dirty="0"/>
          </a:p>
          <a:p>
            <a:pPr marL="152400" indent="0" algn="l">
              <a:buNone/>
            </a:pPr>
            <a:r>
              <a:rPr lang="en-GB" dirty="0"/>
              <a:t>Changes in puberty </a:t>
            </a:r>
          </a:p>
          <a:p>
            <a:pPr algn="l"/>
            <a:r>
              <a:rPr lang="en-GB" dirty="0"/>
              <a:t>growth spurt</a:t>
            </a:r>
          </a:p>
          <a:p>
            <a:pPr algn="l"/>
            <a:r>
              <a:rPr lang="en-GB" dirty="0"/>
              <a:t>hair growth, underarms and genital area</a:t>
            </a:r>
          </a:p>
          <a:p>
            <a:pPr algn="l"/>
            <a:r>
              <a:rPr lang="en-GB" dirty="0"/>
              <a:t>Perspiration</a:t>
            </a:r>
          </a:p>
          <a:p>
            <a:pPr algn="l"/>
            <a:r>
              <a:rPr lang="en-GB" dirty="0"/>
              <a:t>oily skin</a:t>
            </a:r>
          </a:p>
          <a:p>
            <a:pPr algn="l"/>
            <a:r>
              <a:rPr lang="en-GB" dirty="0"/>
              <a:t>breasts develop in stages</a:t>
            </a:r>
          </a:p>
          <a:p>
            <a:pPr algn="l"/>
            <a:r>
              <a:rPr lang="en-GB" dirty="0"/>
              <a:t>hips widen and waist narrows</a:t>
            </a:r>
          </a:p>
          <a:p>
            <a:pPr algn="l"/>
            <a:r>
              <a:rPr lang="en-GB" dirty="0"/>
              <a:t>genitals enlarge</a:t>
            </a:r>
          </a:p>
          <a:p>
            <a:pPr algn="l"/>
            <a:r>
              <a:rPr lang="en-GB" dirty="0"/>
              <a:t>girls start menstruation /periods</a:t>
            </a:r>
          </a:p>
          <a:p>
            <a:pPr algn="l"/>
            <a:r>
              <a:rPr lang="en-GB" dirty="0"/>
              <a:t>respect and privacy</a:t>
            </a:r>
          </a:p>
          <a:p>
            <a:pPr algn="l"/>
            <a:r>
              <a:rPr lang="en-GB" dirty="0"/>
              <a:t>privates are private</a:t>
            </a:r>
          </a:p>
          <a:p>
            <a:pPr algn="l"/>
            <a:r>
              <a:rPr lang="en-GB" dirty="0"/>
              <a:t>a gift from God</a:t>
            </a:r>
          </a:p>
        </p:txBody>
      </p:sp>
    </p:spTree>
    <p:extLst>
      <p:ext uri="{BB962C8B-B14F-4D97-AF65-F5344CB8AC3E}">
        <p14:creationId xmlns:p14="http://schemas.microsoft.com/office/powerpoint/2010/main" val="23366011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7301"/>
        <p:cNvGrpSpPr/>
        <p:nvPr/>
      </p:nvGrpSpPr>
      <p:grpSpPr>
        <a:xfrm>
          <a:off x="0" y="0"/>
          <a:ext cx="0" cy="0"/>
          <a:chOff x="0" y="0"/>
          <a:chExt cx="0" cy="0"/>
        </a:xfrm>
      </p:grpSpPr>
      <p:pic>
        <p:nvPicPr>
          <p:cNvPr id="9" name="Google Shape;9363;p76">
            <a:extLst>
              <a:ext uri="{FF2B5EF4-FFF2-40B4-BE49-F238E27FC236}">
                <a16:creationId xmlns:a16="http://schemas.microsoft.com/office/drawing/2014/main" id="{2AC66732-27E9-425E-919E-8B29049D85C3}"/>
              </a:ext>
            </a:extLst>
          </p:cNvPr>
          <p:cNvPicPr preferRelativeResize="0"/>
          <p:nvPr/>
        </p:nvPicPr>
        <p:blipFill>
          <a:blip r:embed="rId3">
            <a:alphaModFix/>
          </a:blip>
          <a:stretch>
            <a:fillRect/>
          </a:stretch>
        </p:blipFill>
        <p:spPr>
          <a:xfrm>
            <a:off x="6524001" y="1617451"/>
            <a:ext cx="2619999" cy="465425"/>
          </a:xfrm>
          <a:prstGeom prst="rect">
            <a:avLst/>
          </a:prstGeom>
          <a:noFill/>
          <a:ln>
            <a:noFill/>
          </a:ln>
        </p:spPr>
      </p:pic>
      <p:sp>
        <p:nvSpPr>
          <p:cNvPr id="10" name="TextBox 9">
            <a:extLst>
              <a:ext uri="{FF2B5EF4-FFF2-40B4-BE49-F238E27FC236}">
                <a16:creationId xmlns:a16="http://schemas.microsoft.com/office/drawing/2014/main" id="{4BFF5529-B1C3-49D6-A897-3E2824540E26}"/>
              </a:ext>
            </a:extLst>
          </p:cNvPr>
          <p:cNvSpPr txBox="1"/>
          <p:nvPr/>
        </p:nvSpPr>
        <p:spPr>
          <a:xfrm>
            <a:off x="327414" y="213256"/>
            <a:ext cx="7506586" cy="523220"/>
          </a:xfrm>
          <a:prstGeom prst="rect">
            <a:avLst/>
          </a:prstGeom>
          <a:noFill/>
        </p:spPr>
        <p:txBody>
          <a:bodyPr wrap="square" rtlCol="0">
            <a:spAutoFit/>
          </a:bodyPr>
          <a:lstStyle/>
          <a:p>
            <a:r>
              <a:rPr lang="en-GB" sz="2800" dirty="0">
                <a:solidFill>
                  <a:schemeClr val="accent3">
                    <a:lumMod val="75000"/>
                  </a:schemeClr>
                </a:solidFill>
                <a:effectLst>
                  <a:outerShdw blurRad="38100" dist="38100" dir="2700000" algn="tl">
                    <a:srgbClr val="000000">
                      <a:alpha val="43137"/>
                    </a:srgbClr>
                  </a:outerShdw>
                </a:effectLst>
                <a:latin typeface="Twinkl Cursive Looped" panose="02000000000000000000" pitchFamily="2" charset="0"/>
              </a:rPr>
              <a:t>Lesson 5 – Boys’ Bodies- </a:t>
            </a:r>
          </a:p>
        </p:txBody>
      </p:sp>
      <p:sp>
        <p:nvSpPr>
          <p:cNvPr id="2" name="Rectangle 1">
            <a:extLst>
              <a:ext uri="{FF2B5EF4-FFF2-40B4-BE49-F238E27FC236}">
                <a16:creationId xmlns:a16="http://schemas.microsoft.com/office/drawing/2014/main" id="{4BA7769B-6748-4012-812B-70A4811731F1}"/>
              </a:ext>
            </a:extLst>
          </p:cNvPr>
          <p:cNvSpPr/>
          <p:nvPr/>
        </p:nvSpPr>
        <p:spPr>
          <a:xfrm>
            <a:off x="327414" y="736476"/>
            <a:ext cx="8454578" cy="4124206"/>
          </a:xfrm>
          <a:prstGeom prst="rect">
            <a:avLst/>
          </a:prstGeom>
        </p:spPr>
        <p:txBody>
          <a:bodyPr wrap="square">
            <a:spAutoFit/>
          </a:bodyPr>
          <a:lstStyle/>
          <a:p>
            <a:br>
              <a:rPr lang="en-GB" dirty="0"/>
            </a:br>
            <a:r>
              <a:rPr lang="en-GB" sz="1800" dirty="0"/>
              <a:t>Changes in puberty</a:t>
            </a:r>
          </a:p>
          <a:p>
            <a:pPr marL="285750" indent="-285750">
              <a:buFont typeface="Arial" panose="020B0604020202020204" pitchFamily="34" charset="0"/>
              <a:buChar char="•"/>
            </a:pPr>
            <a:r>
              <a:rPr lang="en-GB" sz="1800" dirty="0"/>
              <a:t>growth spurt</a:t>
            </a:r>
          </a:p>
          <a:p>
            <a:pPr marL="285750" indent="-285750">
              <a:buFont typeface="Arial" panose="020B0604020202020204" pitchFamily="34" charset="0"/>
              <a:buChar char="•"/>
            </a:pPr>
            <a:r>
              <a:rPr lang="en-GB" sz="1800" dirty="0"/>
              <a:t>hair growth on face, underarms, chest and genital area</a:t>
            </a:r>
          </a:p>
          <a:p>
            <a:pPr marL="285750" indent="-285750">
              <a:buFont typeface="Arial" panose="020B0604020202020204" pitchFamily="34" charset="0"/>
              <a:buChar char="•"/>
            </a:pPr>
            <a:r>
              <a:rPr lang="en-GB" sz="1800" dirty="0"/>
              <a:t>perspiration</a:t>
            </a:r>
          </a:p>
          <a:p>
            <a:pPr marL="285750" indent="-285750">
              <a:buFont typeface="Arial" panose="020B0604020202020204" pitchFamily="34" charset="0"/>
              <a:buChar char="•"/>
            </a:pPr>
            <a:r>
              <a:rPr lang="en-GB" sz="1800" dirty="0"/>
              <a:t>oily skin</a:t>
            </a:r>
          </a:p>
          <a:p>
            <a:pPr marL="285750" indent="-285750">
              <a:buFont typeface="Arial" panose="020B0604020202020204" pitchFamily="34" charset="0"/>
              <a:buChar char="•"/>
            </a:pPr>
            <a:r>
              <a:rPr lang="en-GB" sz="1800" dirty="0"/>
              <a:t>widening of shoulders</a:t>
            </a:r>
          </a:p>
          <a:p>
            <a:pPr marL="285750" indent="-285750">
              <a:buFont typeface="Arial" panose="020B0604020202020204" pitchFamily="34" charset="0"/>
              <a:buChar char="•"/>
            </a:pPr>
            <a:r>
              <a:rPr lang="en-GB" sz="1800" dirty="0"/>
              <a:t>voice breaking</a:t>
            </a:r>
          </a:p>
          <a:p>
            <a:pPr marL="285750" indent="-285750">
              <a:buFont typeface="Arial" panose="020B0604020202020204" pitchFamily="34" charset="0"/>
              <a:buChar char="•"/>
            </a:pPr>
            <a:r>
              <a:rPr lang="en-GB" sz="1800" dirty="0"/>
              <a:t>genitals enlarging</a:t>
            </a:r>
          </a:p>
          <a:p>
            <a:pPr marL="285750" indent="-285750">
              <a:buFont typeface="Arial" panose="020B0604020202020204" pitchFamily="34" charset="0"/>
              <a:buChar char="•"/>
            </a:pPr>
            <a:r>
              <a:rPr lang="en-GB" sz="1800" dirty="0"/>
              <a:t>erections</a:t>
            </a:r>
          </a:p>
          <a:p>
            <a:pPr marL="285750" indent="-285750">
              <a:buFont typeface="Arial" panose="020B0604020202020204" pitchFamily="34" charset="0"/>
              <a:buChar char="•"/>
            </a:pPr>
            <a:r>
              <a:rPr lang="en-GB" sz="1800" dirty="0"/>
              <a:t>nocturnal emissions / wet dreams</a:t>
            </a:r>
          </a:p>
          <a:p>
            <a:pPr marL="285750" indent="-285750">
              <a:buFont typeface="Arial" panose="020B0604020202020204" pitchFamily="34" charset="0"/>
              <a:buChar char="•"/>
            </a:pPr>
            <a:r>
              <a:rPr lang="en-GB" sz="1800" dirty="0"/>
              <a:t>respect and privacy </a:t>
            </a:r>
          </a:p>
          <a:p>
            <a:pPr marL="285750" indent="-285750">
              <a:buFont typeface="Arial" panose="020B0604020202020204" pitchFamily="34" charset="0"/>
              <a:buChar char="•"/>
            </a:pPr>
            <a:r>
              <a:rPr lang="en-GB" sz="1800" dirty="0"/>
              <a:t>privates are private</a:t>
            </a:r>
          </a:p>
          <a:p>
            <a:pPr marL="285750" indent="-285750">
              <a:buFont typeface="Arial" panose="020B0604020202020204" pitchFamily="34" charset="0"/>
              <a:buChar char="•"/>
            </a:pPr>
            <a:r>
              <a:rPr lang="en-GB" sz="1800" dirty="0"/>
              <a:t>a gift from God</a:t>
            </a:r>
          </a:p>
          <a:p>
            <a:endParaRPr lang="en-GB" dirty="0"/>
          </a:p>
        </p:txBody>
      </p:sp>
    </p:spTree>
    <p:extLst>
      <p:ext uri="{BB962C8B-B14F-4D97-AF65-F5344CB8AC3E}">
        <p14:creationId xmlns:p14="http://schemas.microsoft.com/office/powerpoint/2010/main" val="3295478020"/>
      </p:ext>
    </p:extLst>
  </p:cSld>
  <p:clrMapOvr>
    <a:masterClrMapping/>
  </p:clrMapOvr>
</p:sld>
</file>

<file path=ppt/theme/theme1.xml><?xml version="1.0" encoding="utf-8"?>
<a:theme xmlns:a="http://schemas.openxmlformats.org/drawingml/2006/main" name="Handa Notebook Thesis by Slidesgo">
  <a:themeElements>
    <a:clrScheme name="Simple Light">
      <a:dk1>
        <a:srgbClr val="000000"/>
      </a:dk1>
      <a:lt1>
        <a:srgbClr val="FFFFFF"/>
      </a:lt1>
      <a:dk2>
        <a:srgbClr val="595959"/>
      </a:dk2>
      <a:lt2>
        <a:srgbClr val="FF78B6"/>
      </a:lt2>
      <a:accent1>
        <a:srgbClr val="FFB5B5"/>
      </a:accent1>
      <a:accent2>
        <a:srgbClr val="CAFF60"/>
      </a:accent2>
      <a:accent3>
        <a:srgbClr val="4A006E"/>
      </a:accent3>
      <a:accent4>
        <a:srgbClr val="B381C7"/>
      </a:accent4>
      <a:accent5>
        <a:srgbClr val="68006A"/>
      </a:accent5>
      <a:accent6>
        <a:srgbClr val="CEA8C2"/>
      </a:accent6>
      <a:hlink>
        <a:srgbClr val="6A0045"/>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329</TotalTime>
  <Words>901</Words>
  <Application>Microsoft Office PowerPoint</Application>
  <PresentationFormat>On-screen Show (16:9)</PresentationFormat>
  <Paragraphs>101</Paragraphs>
  <Slides>14</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Caveat Brush</vt:lpstr>
      <vt:lpstr>Raleway</vt:lpstr>
      <vt:lpstr>Twinkl Cursive Looped</vt:lpstr>
      <vt:lpstr>Handa Notebook Thesis by Slidesgo</vt:lpstr>
      <vt:lpstr>PowerPoint Presentation</vt:lpstr>
      <vt:lpstr>PowerPoint Presentation</vt:lpstr>
      <vt:lpstr>Aims </vt:lpstr>
      <vt:lpstr> Overview – RSHE - taught weekly, by Mrs Moore and Miss Shaw as part of PSHE lessons  Opportunities for discussion, group work, class activities  Wider context – weekly PSHE, not standalone lessons  Confidence and pastoral care – own teachers  Classroom environment – PSHE Class Charters, concern box / Ask-It Basket, open and honest   Prior learning of privacy, boundaries, emotions, keeping safe, wanted and unwanted touch (hugging etc), consent, healthy relationships, sleep etc  Puberty and menstruation - Summer 2 – 6 one hour lessons  Girls and boys - split into gender groups - same content – gives the children confidence in discussion    </vt:lpstr>
      <vt:lpstr>PowerPoint Presentation</vt:lpstr>
      <vt:lpstr>PowerPoint Presentation</vt:lpstr>
      <vt:lpstr>PowerPoint Presentation</vt:lpstr>
      <vt:lpstr>  Lesson 4 – Girls’ Bodies –     </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Gillian McGee</dc:creator>
  <cp:lastModifiedBy>Gillian McGee</cp:lastModifiedBy>
  <cp:revision>33</cp:revision>
  <dcterms:modified xsi:type="dcterms:W3CDTF">2021-05-13T19:20:41Z</dcterms:modified>
</cp:coreProperties>
</file>