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6" r:id="rId1"/>
  </p:sldMasterIdLst>
  <p:notesMasterIdLst>
    <p:notesMasterId r:id="rId16"/>
  </p:notesMasterIdLst>
  <p:sldIdLst>
    <p:sldId id="313" r:id="rId2"/>
    <p:sldId id="314" r:id="rId3"/>
    <p:sldId id="459" r:id="rId4"/>
    <p:sldId id="454" r:id="rId5"/>
    <p:sldId id="259" r:id="rId6"/>
    <p:sldId id="461" r:id="rId7"/>
    <p:sldId id="462" r:id="rId8"/>
    <p:sldId id="460" r:id="rId9"/>
    <p:sldId id="463" r:id="rId10"/>
    <p:sldId id="464" r:id="rId11"/>
    <p:sldId id="455" r:id="rId12"/>
    <p:sldId id="457" r:id="rId13"/>
    <p:sldId id="445" r:id="rId14"/>
    <p:sldId id="458"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CE0E130-35BE-4E12-AD50-9F5942F24506}">
  <a:tblStyle styleId="{2CE0E130-35BE-4E12-AD50-9F5942F2450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218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1453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923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2596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5564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03894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5"/>
        <p:cNvGrpSpPr/>
        <p:nvPr/>
      </p:nvGrpSpPr>
      <p:grpSpPr>
        <a:xfrm>
          <a:off x="0" y="0"/>
          <a:ext cx="0" cy="0"/>
          <a:chOff x="0" y="0"/>
          <a:chExt cx="0" cy="0"/>
        </a:xfrm>
      </p:grpSpPr>
      <p:pic>
        <p:nvPicPr>
          <p:cNvPr id="196" name="Google Shape;196;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97" name="Google Shape;197;p3"/>
          <p:cNvSpPr txBox="1">
            <a:spLocks noGrp="1"/>
          </p:cNvSpPr>
          <p:nvPr>
            <p:ph type="subTitle" idx="1"/>
          </p:nvPr>
        </p:nvSpPr>
        <p:spPr>
          <a:xfrm>
            <a:off x="3140316" y="3410225"/>
            <a:ext cx="2864100" cy="682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98" name="Google Shape;198;p3"/>
          <p:cNvSpPr txBox="1">
            <a:spLocks noGrp="1"/>
          </p:cNvSpPr>
          <p:nvPr>
            <p:ph type="title"/>
          </p:nvPr>
        </p:nvSpPr>
        <p:spPr>
          <a:xfrm>
            <a:off x="3104616" y="2197022"/>
            <a:ext cx="2935500" cy="14823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4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99" name="Google Shape;199;p3"/>
          <p:cNvSpPr txBox="1">
            <a:spLocks noGrp="1"/>
          </p:cNvSpPr>
          <p:nvPr>
            <p:ph type="title" idx="2" hasCustomPrompt="1"/>
          </p:nvPr>
        </p:nvSpPr>
        <p:spPr>
          <a:xfrm>
            <a:off x="3844116" y="1425648"/>
            <a:ext cx="1456500" cy="1030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200" name="Google Shape;200;p3"/>
          <p:cNvGrpSpPr/>
          <p:nvPr/>
        </p:nvGrpSpPr>
        <p:grpSpPr>
          <a:xfrm>
            <a:off x="-1185137" y="840925"/>
            <a:ext cx="2106500" cy="597475"/>
            <a:chOff x="-2810250" y="3572525"/>
            <a:chExt cx="2106500" cy="597475"/>
          </a:xfrm>
        </p:grpSpPr>
        <p:sp>
          <p:nvSpPr>
            <p:cNvPr id="201" name="Google Shape;201;p3"/>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1" name="Google Shape;311;p3"/>
          <p:cNvGrpSpPr/>
          <p:nvPr/>
        </p:nvGrpSpPr>
        <p:grpSpPr>
          <a:xfrm>
            <a:off x="7738988" y="4488250"/>
            <a:ext cx="1637000" cy="521475"/>
            <a:chOff x="-4380075" y="3780200"/>
            <a:chExt cx="1637000" cy="521475"/>
          </a:xfrm>
        </p:grpSpPr>
        <p:sp>
          <p:nvSpPr>
            <p:cNvPr id="312" name="Google Shape;312;p3"/>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80" name="Google Shape;380;p3"/>
          <p:cNvPicPr preferRelativeResize="0"/>
          <p:nvPr/>
        </p:nvPicPr>
        <p:blipFill>
          <a:blip r:embed="rId3">
            <a:alphaModFix amt="75000"/>
          </a:blip>
          <a:stretch>
            <a:fillRect/>
          </a:stretch>
        </p:blipFill>
        <p:spPr>
          <a:xfrm>
            <a:off x="6785838" y="562625"/>
            <a:ext cx="3543300" cy="733425"/>
          </a:xfrm>
          <a:prstGeom prst="rect">
            <a:avLst/>
          </a:prstGeom>
          <a:noFill/>
          <a:ln>
            <a:noFill/>
          </a:ln>
        </p:spPr>
      </p:pic>
      <p:pic>
        <p:nvPicPr>
          <p:cNvPr id="381" name="Google Shape;381;p3"/>
          <p:cNvPicPr preferRelativeResize="0"/>
          <p:nvPr/>
        </p:nvPicPr>
        <p:blipFill>
          <a:blip r:embed="rId4">
            <a:alphaModFix amt="65000"/>
          </a:blip>
          <a:stretch>
            <a:fillRect/>
          </a:stretch>
        </p:blipFill>
        <p:spPr>
          <a:xfrm>
            <a:off x="-731575" y="4507037"/>
            <a:ext cx="3793026" cy="6738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84"/>
        <p:cNvGrpSpPr/>
        <p:nvPr/>
      </p:nvGrpSpPr>
      <p:grpSpPr>
        <a:xfrm>
          <a:off x="0" y="0"/>
          <a:ext cx="0" cy="0"/>
          <a:chOff x="0" y="0"/>
          <a:chExt cx="0" cy="0"/>
        </a:xfrm>
      </p:grpSpPr>
      <p:pic>
        <p:nvPicPr>
          <p:cNvPr id="1285" name="Google Shape;1285;p9"/>
          <p:cNvPicPr preferRelativeResize="0"/>
          <p:nvPr/>
        </p:nvPicPr>
        <p:blipFill>
          <a:blip r:embed="rId2">
            <a:alphaModFix/>
          </a:blip>
          <a:stretch>
            <a:fillRect/>
          </a:stretch>
        </p:blipFill>
        <p:spPr>
          <a:xfrm>
            <a:off x="0" y="0"/>
            <a:ext cx="9144000" cy="5143500"/>
          </a:xfrm>
          <a:prstGeom prst="rect">
            <a:avLst/>
          </a:prstGeom>
          <a:noFill/>
          <a:ln>
            <a:noFill/>
          </a:ln>
        </p:spPr>
      </p:pic>
      <p:pic>
        <p:nvPicPr>
          <p:cNvPr id="1286" name="Google Shape;1286;p9"/>
          <p:cNvPicPr preferRelativeResize="0"/>
          <p:nvPr/>
        </p:nvPicPr>
        <p:blipFill>
          <a:blip r:embed="rId2">
            <a:alphaModFix/>
          </a:blip>
          <a:stretch>
            <a:fillRect/>
          </a:stretch>
        </p:blipFill>
        <p:spPr>
          <a:xfrm>
            <a:off x="0" y="0"/>
            <a:ext cx="9144000" cy="5143500"/>
          </a:xfrm>
          <a:prstGeom prst="rect">
            <a:avLst/>
          </a:prstGeom>
          <a:noFill/>
          <a:ln>
            <a:noFill/>
          </a:ln>
        </p:spPr>
      </p:pic>
      <p:sp>
        <p:nvSpPr>
          <p:cNvPr id="1287" name="Google Shape;1287;p9"/>
          <p:cNvSpPr txBox="1">
            <a:spLocks noGrp="1"/>
          </p:cNvSpPr>
          <p:nvPr>
            <p:ph type="title"/>
          </p:nvPr>
        </p:nvSpPr>
        <p:spPr>
          <a:xfrm>
            <a:off x="1955250" y="1521421"/>
            <a:ext cx="5233500" cy="126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7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88" name="Google Shape;1288;p9"/>
          <p:cNvSpPr txBox="1">
            <a:spLocks noGrp="1"/>
          </p:cNvSpPr>
          <p:nvPr>
            <p:ph type="body" idx="1"/>
          </p:nvPr>
        </p:nvSpPr>
        <p:spPr>
          <a:xfrm>
            <a:off x="1931064" y="3012590"/>
            <a:ext cx="5292300" cy="849900"/>
          </a:xfrm>
          <a:prstGeom prst="rect">
            <a:avLst/>
          </a:prstGeom>
        </p:spPr>
        <p:txBody>
          <a:bodyPr spcFirstLastPara="1" wrap="square" lIns="91425" tIns="91425" rIns="91425" bIns="91425" anchor="ctr" anchorCtr="0">
            <a:noAutofit/>
          </a:bodyPr>
          <a:lstStyle>
            <a:lvl1pPr marL="457200" lvl="0" indent="-304800" algn="ctr" rtl="0">
              <a:lnSpc>
                <a:spcPct val="100000"/>
              </a:lnSpc>
              <a:spcBef>
                <a:spcPts val="0"/>
              </a:spcBef>
              <a:spcAft>
                <a:spcPts val="0"/>
              </a:spcAft>
              <a:buSzPts val="1200"/>
              <a:buChar char="●"/>
              <a:defRPr sz="1800"/>
            </a:lvl1pPr>
            <a:lvl2pPr marL="914400" lvl="1" indent="-304800" rtl="0">
              <a:spcBef>
                <a:spcPts val="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289" name="Google Shape;1289;p9"/>
          <p:cNvSpPr/>
          <p:nvPr/>
        </p:nvSpPr>
        <p:spPr>
          <a:xfrm>
            <a:off x="-28174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9"/>
          <p:cNvSpPr/>
          <p:nvPr/>
        </p:nvSpPr>
        <p:spPr>
          <a:xfrm flipH="1">
            <a:off x="792426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1" name="Google Shape;1291;p9"/>
          <p:cNvGrpSpPr/>
          <p:nvPr/>
        </p:nvGrpSpPr>
        <p:grpSpPr>
          <a:xfrm>
            <a:off x="-786325" y="840925"/>
            <a:ext cx="2106500" cy="597475"/>
            <a:chOff x="-2810250" y="3572525"/>
            <a:chExt cx="2106500" cy="597475"/>
          </a:xfrm>
        </p:grpSpPr>
        <p:sp>
          <p:nvSpPr>
            <p:cNvPr id="1292" name="Google Shape;1292;p9"/>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9"/>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9"/>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9"/>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9"/>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9"/>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9"/>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9"/>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9"/>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9"/>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9"/>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9"/>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9"/>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9"/>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9"/>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9"/>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9"/>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9"/>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9"/>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9"/>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9"/>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9"/>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9"/>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9"/>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9"/>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9"/>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9"/>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9"/>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9"/>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9"/>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9"/>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9"/>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9"/>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9"/>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9"/>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9"/>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9"/>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9"/>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9"/>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9"/>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9"/>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9"/>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9"/>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9"/>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9"/>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9"/>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9"/>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9"/>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9"/>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9"/>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9"/>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9"/>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9"/>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9"/>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9"/>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9"/>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9"/>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9"/>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9"/>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9"/>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9"/>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9"/>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9"/>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9"/>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9"/>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9"/>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9"/>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9"/>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9"/>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9"/>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9"/>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9"/>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9"/>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9"/>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9"/>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9"/>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9"/>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9"/>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9"/>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9"/>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9"/>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9"/>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9"/>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9"/>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9"/>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9"/>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9"/>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9"/>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9"/>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9"/>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9"/>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9"/>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9"/>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9"/>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9"/>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9"/>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9"/>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9"/>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9"/>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9"/>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9"/>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9"/>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9"/>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9"/>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9"/>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9"/>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9"/>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9"/>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9"/>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9"/>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2" name="Google Shape;1402;p9"/>
          <p:cNvGrpSpPr/>
          <p:nvPr/>
        </p:nvGrpSpPr>
        <p:grpSpPr>
          <a:xfrm>
            <a:off x="8137800" y="4488250"/>
            <a:ext cx="1637000" cy="521475"/>
            <a:chOff x="-4380075" y="3780200"/>
            <a:chExt cx="1637000" cy="521475"/>
          </a:xfrm>
        </p:grpSpPr>
        <p:sp>
          <p:nvSpPr>
            <p:cNvPr id="1403" name="Google Shape;1403;p9"/>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9"/>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9"/>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9"/>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9"/>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9"/>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9"/>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9"/>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9"/>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9"/>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9"/>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9"/>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9"/>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9"/>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9"/>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9"/>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9"/>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9"/>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9"/>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9"/>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9"/>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9"/>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9"/>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9"/>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9"/>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9"/>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9"/>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9"/>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9"/>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9"/>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9"/>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9"/>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9"/>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9"/>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9"/>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9"/>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9"/>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9"/>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9"/>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9"/>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9"/>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9"/>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9"/>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9"/>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9"/>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9"/>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9"/>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9"/>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9"/>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9"/>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9"/>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9"/>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9"/>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9"/>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9"/>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9"/>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9"/>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9"/>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9"/>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9"/>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9"/>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9"/>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9"/>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9"/>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9"/>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9"/>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9"/>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9"/>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CUSTOM_18">
    <p:spTree>
      <p:nvGrpSpPr>
        <p:cNvPr id="1" name="Shape 6324"/>
        <p:cNvGrpSpPr/>
        <p:nvPr/>
      </p:nvGrpSpPr>
      <p:grpSpPr>
        <a:xfrm>
          <a:off x="0" y="0"/>
          <a:ext cx="0" cy="0"/>
          <a:chOff x="0" y="0"/>
          <a:chExt cx="0" cy="0"/>
        </a:xfrm>
      </p:grpSpPr>
      <p:pic>
        <p:nvPicPr>
          <p:cNvPr id="6325" name="Google Shape;6325;p35"/>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326" name="Google Shape;6326;p35"/>
          <p:cNvGrpSpPr/>
          <p:nvPr/>
        </p:nvGrpSpPr>
        <p:grpSpPr>
          <a:xfrm>
            <a:off x="8020525" y="4467113"/>
            <a:ext cx="2106500" cy="597475"/>
            <a:chOff x="-2810250" y="3572525"/>
            <a:chExt cx="2106500" cy="597475"/>
          </a:xfrm>
        </p:grpSpPr>
        <p:sp>
          <p:nvSpPr>
            <p:cNvPr id="6327" name="Google Shape;6327;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8" name="Google Shape;6328;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9" name="Google Shape;6329;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0" name="Google Shape;6330;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1" name="Google Shape;6331;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2" name="Google Shape;6332;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3" name="Google Shape;6333;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4" name="Google Shape;6334;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5" name="Google Shape;6335;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6" name="Google Shape;6336;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7" name="Google Shape;6337;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8" name="Google Shape;6338;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9" name="Google Shape;6339;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0" name="Google Shape;6340;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1" name="Google Shape;6341;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2" name="Google Shape;6342;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3" name="Google Shape;6343;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4" name="Google Shape;6344;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5" name="Google Shape;6345;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6" name="Google Shape;6346;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7" name="Google Shape;6347;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8" name="Google Shape;6348;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9" name="Google Shape;6349;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0" name="Google Shape;6350;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1" name="Google Shape;6351;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2" name="Google Shape;6352;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3" name="Google Shape;6353;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4" name="Google Shape;6354;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5" name="Google Shape;6355;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6" name="Google Shape;6356;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7" name="Google Shape;6357;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8" name="Google Shape;6358;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9" name="Google Shape;6359;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0" name="Google Shape;6360;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1" name="Google Shape;6361;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2" name="Google Shape;6362;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3" name="Google Shape;6363;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4" name="Google Shape;6364;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5" name="Google Shape;6365;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6" name="Google Shape;6366;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7" name="Google Shape;6367;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8" name="Google Shape;6368;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9" name="Google Shape;6369;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0" name="Google Shape;6370;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1" name="Google Shape;6371;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2" name="Google Shape;6372;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3" name="Google Shape;6373;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4" name="Google Shape;6374;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5" name="Google Shape;6375;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6" name="Google Shape;6376;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7" name="Google Shape;6377;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8" name="Google Shape;6378;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9" name="Google Shape;6379;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0" name="Google Shape;6380;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1" name="Google Shape;6381;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2" name="Google Shape;6382;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3" name="Google Shape;6383;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4" name="Google Shape;6384;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5" name="Google Shape;6385;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6" name="Google Shape;6386;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7" name="Google Shape;6387;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8" name="Google Shape;6388;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9" name="Google Shape;6389;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0" name="Google Shape;6390;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1" name="Google Shape;6391;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2" name="Google Shape;6392;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3" name="Google Shape;6393;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4" name="Google Shape;6394;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5" name="Google Shape;6395;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6" name="Google Shape;6396;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7" name="Google Shape;6397;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8" name="Google Shape;6398;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9" name="Google Shape;6399;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0" name="Google Shape;6400;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1" name="Google Shape;6401;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2" name="Google Shape;6402;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3" name="Google Shape;6403;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4" name="Google Shape;6404;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5" name="Google Shape;6405;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6" name="Google Shape;6406;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7" name="Google Shape;6407;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8" name="Google Shape;6408;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9" name="Google Shape;6409;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0" name="Google Shape;6410;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1" name="Google Shape;6411;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2" name="Google Shape;6412;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3" name="Google Shape;6413;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4" name="Google Shape;6414;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5" name="Google Shape;6415;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6" name="Google Shape;6416;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7" name="Google Shape;6417;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8" name="Google Shape;6418;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9" name="Google Shape;6419;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0" name="Google Shape;6420;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1" name="Google Shape;6421;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2" name="Google Shape;6422;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3" name="Google Shape;6423;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4" name="Google Shape;6424;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5" name="Google Shape;6425;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6" name="Google Shape;6426;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7" name="Google Shape;6427;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8" name="Google Shape;6428;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9" name="Google Shape;6429;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0" name="Google Shape;6430;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1" name="Google Shape;6431;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2" name="Google Shape;6432;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3" name="Google Shape;6433;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4" name="Google Shape;6434;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5" name="Google Shape;6435;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6" name="Google Shape;6436;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437" name="Google Shape;6437;p35"/>
          <p:cNvPicPr preferRelativeResize="0"/>
          <p:nvPr/>
        </p:nvPicPr>
        <p:blipFill>
          <a:blip r:embed="rId3">
            <a:alphaModFix amt="82000"/>
          </a:blip>
          <a:stretch>
            <a:fillRect/>
          </a:stretch>
        </p:blipFill>
        <p:spPr>
          <a:xfrm>
            <a:off x="7120776" y="649069"/>
            <a:ext cx="2619999" cy="465425"/>
          </a:xfrm>
          <a:prstGeom prst="rect">
            <a:avLst/>
          </a:prstGeom>
          <a:noFill/>
          <a:ln>
            <a:noFill/>
          </a:ln>
        </p:spPr>
      </p:pic>
      <p:pic>
        <p:nvPicPr>
          <p:cNvPr id="6438" name="Google Shape;6438;p35"/>
          <p:cNvPicPr preferRelativeResize="0"/>
          <p:nvPr/>
        </p:nvPicPr>
        <p:blipFill>
          <a:blip r:embed="rId4">
            <a:alphaModFix amt="82000"/>
          </a:blip>
          <a:stretch>
            <a:fillRect/>
          </a:stretch>
        </p:blipFill>
        <p:spPr>
          <a:xfrm>
            <a:off x="-1043674" y="4533144"/>
            <a:ext cx="2619999" cy="465425"/>
          </a:xfrm>
          <a:prstGeom prst="rect">
            <a:avLst/>
          </a:prstGeom>
          <a:noFill/>
          <a:ln>
            <a:noFill/>
          </a:ln>
        </p:spPr>
      </p:pic>
      <p:grpSp>
        <p:nvGrpSpPr>
          <p:cNvPr id="6439" name="Google Shape;6439;p35"/>
          <p:cNvGrpSpPr/>
          <p:nvPr/>
        </p:nvGrpSpPr>
        <p:grpSpPr>
          <a:xfrm>
            <a:off x="-530175" y="538288"/>
            <a:ext cx="2106500" cy="597475"/>
            <a:chOff x="-2810250" y="3572525"/>
            <a:chExt cx="2106500" cy="597475"/>
          </a:xfrm>
        </p:grpSpPr>
        <p:sp>
          <p:nvSpPr>
            <p:cNvPr id="6440" name="Google Shape;6440;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1" name="Google Shape;6441;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2" name="Google Shape;6442;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3" name="Google Shape;6443;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4" name="Google Shape;6444;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5" name="Google Shape;6445;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6" name="Google Shape;6446;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7" name="Google Shape;6447;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8" name="Google Shape;6448;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9" name="Google Shape;6449;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0" name="Google Shape;6450;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1" name="Google Shape;6451;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2" name="Google Shape;6452;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3" name="Google Shape;6453;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4" name="Google Shape;6454;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5" name="Google Shape;6455;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6" name="Google Shape;6456;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7" name="Google Shape;6457;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8" name="Google Shape;6458;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9" name="Google Shape;6459;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0" name="Google Shape;6460;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1" name="Google Shape;6461;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2" name="Google Shape;6462;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3" name="Google Shape;6463;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4" name="Google Shape;6464;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5" name="Google Shape;6465;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6" name="Google Shape;6466;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7" name="Google Shape;6467;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8" name="Google Shape;6468;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9" name="Google Shape;6469;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0" name="Google Shape;6470;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1" name="Google Shape;6471;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2" name="Google Shape;6472;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3" name="Google Shape;6473;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4" name="Google Shape;6474;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5" name="Google Shape;6475;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6" name="Google Shape;6476;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7" name="Google Shape;6477;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8" name="Google Shape;6478;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9" name="Google Shape;6479;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0" name="Google Shape;6480;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1" name="Google Shape;6481;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2" name="Google Shape;6482;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3" name="Google Shape;6483;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4" name="Google Shape;6484;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5" name="Google Shape;6485;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6" name="Google Shape;6486;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7" name="Google Shape;6487;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8" name="Google Shape;6488;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9" name="Google Shape;6489;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0" name="Google Shape;6490;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1" name="Google Shape;6491;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2" name="Google Shape;6492;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3" name="Google Shape;6493;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4" name="Google Shape;6494;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5" name="Google Shape;6495;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6" name="Google Shape;6496;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7" name="Google Shape;6497;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8" name="Google Shape;6498;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9" name="Google Shape;6499;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0" name="Google Shape;6500;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1" name="Google Shape;6501;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2" name="Google Shape;6502;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3" name="Google Shape;6503;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4" name="Google Shape;6504;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5" name="Google Shape;6505;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6" name="Google Shape;6506;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7" name="Google Shape;6507;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8" name="Google Shape;6508;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9" name="Google Shape;6509;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0" name="Google Shape;6510;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1" name="Google Shape;6511;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2" name="Google Shape;6512;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3" name="Google Shape;6513;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4" name="Google Shape;6514;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5" name="Google Shape;6515;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6" name="Google Shape;6516;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7" name="Google Shape;6517;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8" name="Google Shape;6518;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9" name="Google Shape;6519;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0" name="Google Shape;6520;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1" name="Google Shape;6521;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2" name="Google Shape;6522;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3" name="Google Shape;6523;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4" name="Google Shape;6524;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5" name="Google Shape;6525;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6" name="Google Shape;6526;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7" name="Google Shape;6527;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8" name="Google Shape;6528;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9" name="Google Shape;6529;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0" name="Google Shape;6530;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1" name="Google Shape;6531;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2" name="Google Shape;6532;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3" name="Google Shape;6533;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4" name="Google Shape;6534;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5" name="Google Shape;6535;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6" name="Google Shape;6536;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7" name="Google Shape;6537;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8" name="Google Shape;6538;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9" name="Google Shape;6539;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0" name="Google Shape;6540;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1" name="Google Shape;6541;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2" name="Google Shape;6542;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3" name="Google Shape;6543;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4" name="Google Shape;6544;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5" name="Google Shape;6545;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6" name="Google Shape;6546;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7" name="Google Shape;6547;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8" name="Google Shape;6548;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9" name="Google Shape;6549;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CUSTOM_18_1">
    <p:spTree>
      <p:nvGrpSpPr>
        <p:cNvPr id="1" name="Shape 6550"/>
        <p:cNvGrpSpPr/>
        <p:nvPr/>
      </p:nvGrpSpPr>
      <p:grpSpPr>
        <a:xfrm>
          <a:off x="0" y="0"/>
          <a:ext cx="0" cy="0"/>
          <a:chOff x="0" y="0"/>
          <a:chExt cx="0" cy="0"/>
        </a:xfrm>
      </p:grpSpPr>
      <p:pic>
        <p:nvPicPr>
          <p:cNvPr id="6551" name="Google Shape;6551;p36"/>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552" name="Google Shape;6552;p36"/>
          <p:cNvGrpSpPr/>
          <p:nvPr/>
        </p:nvGrpSpPr>
        <p:grpSpPr>
          <a:xfrm>
            <a:off x="0" y="4603500"/>
            <a:ext cx="2106500" cy="597475"/>
            <a:chOff x="-2810250" y="3572525"/>
            <a:chExt cx="2106500" cy="597475"/>
          </a:xfrm>
        </p:grpSpPr>
        <p:sp>
          <p:nvSpPr>
            <p:cNvPr id="6553" name="Google Shape;6553;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4" name="Google Shape;6554;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5" name="Google Shape;6555;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6" name="Google Shape;6556;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7" name="Google Shape;6557;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8" name="Google Shape;6558;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9" name="Google Shape;6559;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0" name="Google Shape;6560;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1" name="Google Shape;6561;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2" name="Google Shape;6562;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3" name="Google Shape;6563;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4" name="Google Shape;6564;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5" name="Google Shape;6565;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6" name="Google Shape;6566;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7" name="Google Shape;6567;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8" name="Google Shape;6568;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9" name="Google Shape;6569;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0" name="Google Shape;6570;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1" name="Google Shape;6571;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2" name="Google Shape;6572;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3" name="Google Shape;6573;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4" name="Google Shape;6574;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5" name="Google Shape;6575;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6" name="Google Shape;6576;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7" name="Google Shape;6577;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8" name="Google Shape;6578;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9" name="Google Shape;6579;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0" name="Google Shape;6580;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1" name="Google Shape;6581;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2" name="Google Shape;6582;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3" name="Google Shape;6583;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4" name="Google Shape;6584;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5" name="Google Shape;6585;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6" name="Google Shape;6586;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7" name="Google Shape;6587;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8" name="Google Shape;6588;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9" name="Google Shape;6589;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0" name="Google Shape;6590;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1" name="Google Shape;6591;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2" name="Google Shape;6592;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3" name="Google Shape;6593;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4" name="Google Shape;6594;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5" name="Google Shape;6595;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6" name="Google Shape;6596;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7" name="Google Shape;6597;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8" name="Google Shape;6598;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9" name="Google Shape;6599;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0" name="Google Shape;6600;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1" name="Google Shape;6601;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2" name="Google Shape;6602;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3" name="Google Shape;6603;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4" name="Google Shape;6604;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5" name="Google Shape;6605;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6" name="Google Shape;6606;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7" name="Google Shape;6607;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8" name="Google Shape;6608;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9" name="Google Shape;6609;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0" name="Google Shape;6610;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1" name="Google Shape;6611;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2" name="Google Shape;6612;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3" name="Google Shape;6613;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4" name="Google Shape;6614;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5" name="Google Shape;6615;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6" name="Google Shape;6616;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7" name="Google Shape;6617;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8" name="Google Shape;6618;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9" name="Google Shape;6619;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0" name="Google Shape;6620;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1" name="Google Shape;6621;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2" name="Google Shape;6622;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3" name="Google Shape;6623;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4" name="Google Shape;6624;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5" name="Google Shape;6625;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6" name="Google Shape;6626;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7" name="Google Shape;6627;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8" name="Google Shape;6628;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9" name="Google Shape;6629;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0" name="Google Shape;6630;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1" name="Google Shape;6631;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2" name="Google Shape;6632;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3" name="Google Shape;6633;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4" name="Google Shape;6634;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5" name="Google Shape;6635;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6" name="Google Shape;6636;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7" name="Google Shape;6637;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8" name="Google Shape;6638;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9" name="Google Shape;6639;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0" name="Google Shape;6640;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1" name="Google Shape;6641;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2" name="Google Shape;6642;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3" name="Google Shape;6643;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4" name="Google Shape;6644;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5" name="Google Shape;6645;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6" name="Google Shape;6646;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7" name="Google Shape;6647;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8" name="Google Shape;6648;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9" name="Google Shape;6649;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0" name="Google Shape;6650;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1" name="Google Shape;6651;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2" name="Google Shape;6652;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3" name="Google Shape;6653;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4" name="Google Shape;6654;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5" name="Google Shape;6655;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6" name="Google Shape;6656;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7" name="Google Shape;6657;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8" name="Google Shape;6658;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9" name="Google Shape;6659;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0" name="Google Shape;6660;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1" name="Google Shape;6661;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2" name="Google Shape;6662;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3" name="Google Shape;6663;p36"/>
          <p:cNvGrpSpPr/>
          <p:nvPr/>
        </p:nvGrpSpPr>
        <p:grpSpPr>
          <a:xfrm flipH="1">
            <a:off x="7696200" y="550600"/>
            <a:ext cx="2106500" cy="597475"/>
            <a:chOff x="-2810250" y="3572525"/>
            <a:chExt cx="2106500" cy="597475"/>
          </a:xfrm>
        </p:grpSpPr>
        <p:sp>
          <p:nvSpPr>
            <p:cNvPr id="6664" name="Google Shape;6664;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5" name="Google Shape;6665;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6" name="Google Shape;6666;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7" name="Google Shape;6667;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8" name="Google Shape;6668;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9" name="Google Shape;6669;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0" name="Google Shape;6670;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1" name="Google Shape;6671;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2" name="Google Shape;6672;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3" name="Google Shape;6673;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4" name="Google Shape;6674;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5" name="Google Shape;6675;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6" name="Google Shape;6676;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7" name="Google Shape;6677;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8" name="Google Shape;6678;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9" name="Google Shape;6679;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0" name="Google Shape;6680;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1" name="Google Shape;6681;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2" name="Google Shape;6682;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3" name="Google Shape;6683;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4" name="Google Shape;6684;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5" name="Google Shape;6685;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6" name="Google Shape;6686;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7" name="Google Shape;6687;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8" name="Google Shape;6688;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9" name="Google Shape;6689;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0" name="Google Shape;6690;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1" name="Google Shape;6691;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2" name="Google Shape;6692;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3" name="Google Shape;6693;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4" name="Google Shape;6694;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5" name="Google Shape;6695;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6" name="Google Shape;6696;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7" name="Google Shape;6697;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8" name="Google Shape;6698;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9" name="Google Shape;6699;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0" name="Google Shape;6700;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1" name="Google Shape;6701;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2" name="Google Shape;6702;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3" name="Google Shape;6703;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4" name="Google Shape;6704;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5" name="Google Shape;6705;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6" name="Google Shape;6706;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7" name="Google Shape;6707;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8" name="Google Shape;6708;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9" name="Google Shape;6709;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0" name="Google Shape;6710;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1" name="Google Shape;6711;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2" name="Google Shape;6712;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3" name="Google Shape;6713;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4" name="Google Shape;6714;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5" name="Google Shape;6715;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6" name="Google Shape;6716;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7" name="Google Shape;6717;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8" name="Google Shape;6718;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9" name="Google Shape;6719;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0" name="Google Shape;6720;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1" name="Google Shape;6721;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2" name="Google Shape;6722;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3" name="Google Shape;6723;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4" name="Google Shape;6724;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5" name="Google Shape;6725;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6" name="Google Shape;6726;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7" name="Google Shape;6727;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8" name="Google Shape;6728;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9" name="Google Shape;6729;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0" name="Google Shape;6730;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1" name="Google Shape;6731;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2" name="Google Shape;6732;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3" name="Google Shape;6733;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4" name="Google Shape;6734;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5" name="Google Shape;6735;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6" name="Google Shape;6736;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7" name="Google Shape;6737;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8" name="Google Shape;6738;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9" name="Google Shape;6739;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0" name="Google Shape;6740;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1" name="Google Shape;6741;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2" name="Google Shape;6742;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3" name="Google Shape;6743;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4" name="Google Shape;6744;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5" name="Google Shape;6745;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6" name="Google Shape;6746;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7" name="Google Shape;6747;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8" name="Google Shape;6748;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9" name="Google Shape;6749;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0" name="Google Shape;6750;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1" name="Google Shape;6751;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2" name="Google Shape;6752;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3" name="Google Shape;6753;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4" name="Google Shape;6754;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5" name="Google Shape;6755;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6" name="Google Shape;6756;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7" name="Google Shape;6757;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8" name="Google Shape;6758;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9" name="Google Shape;6759;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0" name="Google Shape;6760;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1" name="Google Shape;6761;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2" name="Google Shape;6762;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3" name="Google Shape;6763;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4" name="Google Shape;6764;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5" name="Google Shape;6765;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6" name="Google Shape;6766;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7" name="Google Shape;6767;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8" name="Google Shape;6768;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9" name="Google Shape;6769;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0" name="Google Shape;6770;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1" name="Google Shape;6771;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2" name="Google Shape;6772;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3" name="Google Shape;6773;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774" name="Google Shape;6774;p36"/>
          <p:cNvPicPr preferRelativeResize="0"/>
          <p:nvPr/>
        </p:nvPicPr>
        <p:blipFill>
          <a:blip r:embed="rId3">
            <a:alphaModFix amt="64000"/>
          </a:blip>
          <a:stretch>
            <a:fillRect/>
          </a:stretch>
        </p:blipFill>
        <p:spPr>
          <a:xfrm rot="3318291">
            <a:off x="-431438" y="-1270594"/>
            <a:ext cx="1956100" cy="2963762"/>
          </a:xfrm>
          <a:prstGeom prst="rect">
            <a:avLst/>
          </a:prstGeom>
          <a:noFill/>
          <a:ln>
            <a:noFill/>
          </a:ln>
        </p:spPr>
      </p:pic>
      <p:pic>
        <p:nvPicPr>
          <p:cNvPr id="6775" name="Google Shape;6775;p36"/>
          <p:cNvPicPr preferRelativeResize="0"/>
          <p:nvPr/>
        </p:nvPicPr>
        <p:blipFill>
          <a:blip r:embed="rId4">
            <a:alphaModFix amt="64000"/>
          </a:blip>
          <a:stretch>
            <a:fillRect/>
          </a:stretch>
        </p:blipFill>
        <p:spPr>
          <a:xfrm rot="-2700011">
            <a:off x="6742811" y="3651283"/>
            <a:ext cx="3372624" cy="221120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2">
  <p:cSld name="CUSTOM_18_1_1">
    <p:spTree>
      <p:nvGrpSpPr>
        <p:cNvPr id="1" name="Shape 6776"/>
        <p:cNvGrpSpPr/>
        <p:nvPr/>
      </p:nvGrpSpPr>
      <p:grpSpPr>
        <a:xfrm>
          <a:off x="0" y="0"/>
          <a:ext cx="0" cy="0"/>
          <a:chOff x="0" y="0"/>
          <a:chExt cx="0" cy="0"/>
        </a:xfrm>
      </p:grpSpPr>
      <p:pic>
        <p:nvPicPr>
          <p:cNvPr id="6777" name="Google Shape;6777;p37"/>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778" name="Google Shape;6778;p37"/>
          <p:cNvGrpSpPr/>
          <p:nvPr/>
        </p:nvGrpSpPr>
        <p:grpSpPr>
          <a:xfrm>
            <a:off x="-1185137" y="840925"/>
            <a:ext cx="2106500" cy="597475"/>
            <a:chOff x="-2810250" y="3572525"/>
            <a:chExt cx="2106500" cy="597475"/>
          </a:xfrm>
        </p:grpSpPr>
        <p:sp>
          <p:nvSpPr>
            <p:cNvPr id="6779" name="Google Shape;6779;p37"/>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0" name="Google Shape;6780;p37"/>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1" name="Google Shape;6781;p37"/>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2" name="Google Shape;6782;p37"/>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3" name="Google Shape;6783;p37"/>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4" name="Google Shape;6784;p37"/>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5" name="Google Shape;6785;p37"/>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6" name="Google Shape;6786;p37"/>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7" name="Google Shape;6787;p37"/>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8" name="Google Shape;6788;p37"/>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9" name="Google Shape;6789;p37"/>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0" name="Google Shape;6790;p37"/>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1" name="Google Shape;6791;p37"/>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2" name="Google Shape;6792;p37"/>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3" name="Google Shape;6793;p37"/>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4" name="Google Shape;6794;p37"/>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5" name="Google Shape;6795;p37"/>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6" name="Google Shape;6796;p37"/>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7" name="Google Shape;6797;p37"/>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8" name="Google Shape;6798;p37"/>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9" name="Google Shape;6799;p37"/>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0" name="Google Shape;6800;p37"/>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1" name="Google Shape;6801;p37"/>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2" name="Google Shape;6802;p37"/>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3" name="Google Shape;6803;p37"/>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4" name="Google Shape;6804;p37"/>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5" name="Google Shape;6805;p37"/>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6" name="Google Shape;6806;p37"/>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7" name="Google Shape;6807;p37"/>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8" name="Google Shape;6808;p37"/>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9" name="Google Shape;6809;p37"/>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0" name="Google Shape;6810;p37"/>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1" name="Google Shape;6811;p37"/>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2" name="Google Shape;6812;p37"/>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3" name="Google Shape;6813;p37"/>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4" name="Google Shape;6814;p37"/>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5" name="Google Shape;6815;p37"/>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6" name="Google Shape;6816;p37"/>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7" name="Google Shape;6817;p37"/>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8" name="Google Shape;6818;p37"/>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9" name="Google Shape;6819;p37"/>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0" name="Google Shape;6820;p37"/>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1" name="Google Shape;6821;p37"/>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2" name="Google Shape;6822;p37"/>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3" name="Google Shape;6823;p37"/>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4" name="Google Shape;6824;p37"/>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5" name="Google Shape;6825;p37"/>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6" name="Google Shape;6826;p37"/>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7" name="Google Shape;6827;p37"/>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8" name="Google Shape;6828;p37"/>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9" name="Google Shape;6829;p37"/>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0" name="Google Shape;6830;p37"/>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1" name="Google Shape;6831;p37"/>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2" name="Google Shape;6832;p37"/>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3" name="Google Shape;6833;p37"/>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4" name="Google Shape;6834;p37"/>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5" name="Google Shape;6835;p37"/>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6" name="Google Shape;6836;p37"/>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7" name="Google Shape;6837;p37"/>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8" name="Google Shape;6838;p37"/>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9" name="Google Shape;6839;p37"/>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0" name="Google Shape;6840;p37"/>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1" name="Google Shape;6841;p37"/>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2" name="Google Shape;6842;p37"/>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3" name="Google Shape;6843;p37"/>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4" name="Google Shape;6844;p37"/>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5" name="Google Shape;6845;p37"/>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6" name="Google Shape;6846;p37"/>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7" name="Google Shape;6847;p37"/>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8" name="Google Shape;6848;p37"/>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9" name="Google Shape;6849;p37"/>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0" name="Google Shape;6850;p37"/>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1" name="Google Shape;6851;p37"/>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2" name="Google Shape;6852;p37"/>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3" name="Google Shape;6853;p37"/>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4" name="Google Shape;6854;p37"/>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5" name="Google Shape;6855;p37"/>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6" name="Google Shape;6856;p37"/>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7" name="Google Shape;6857;p37"/>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8" name="Google Shape;6858;p37"/>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9" name="Google Shape;6859;p37"/>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0" name="Google Shape;6860;p37"/>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1" name="Google Shape;6861;p37"/>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2" name="Google Shape;6862;p37"/>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3" name="Google Shape;6863;p37"/>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4" name="Google Shape;6864;p37"/>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5" name="Google Shape;6865;p37"/>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6" name="Google Shape;6866;p37"/>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7" name="Google Shape;6867;p37"/>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8" name="Google Shape;6868;p37"/>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9" name="Google Shape;6869;p37"/>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0" name="Google Shape;6870;p37"/>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1" name="Google Shape;6871;p37"/>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2" name="Google Shape;6872;p37"/>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3" name="Google Shape;6873;p37"/>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4" name="Google Shape;6874;p37"/>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5" name="Google Shape;6875;p37"/>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6" name="Google Shape;6876;p37"/>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7" name="Google Shape;6877;p37"/>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8" name="Google Shape;6878;p37"/>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9" name="Google Shape;6879;p37"/>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0" name="Google Shape;6880;p37"/>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1" name="Google Shape;6881;p37"/>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2" name="Google Shape;6882;p37"/>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3" name="Google Shape;6883;p37"/>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4" name="Google Shape;6884;p37"/>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5" name="Google Shape;6885;p37"/>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6" name="Google Shape;6886;p37"/>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7" name="Google Shape;6887;p37"/>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8" name="Google Shape;6888;p37"/>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89" name="Google Shape;6889;p37"/>
          <p:cNvGrpSpPr/>
          <p:nvPr/>
        </p:nvGrpSpPr>
        <p:grpSpPr>
          <a:xfrm>
            <a:off x="7738988" y="4488250"/>
            <a:ext cx="1637000" cy="521475"/>
            <a:chOff x="-4380075" y="3780200"/>
            <a:chExt cx="1637000" cy="521475"/>
          </a:xfrm>
        </p:grpSpPr>
        <p:sp>
          <p:nvSpPr>
            <p:cNvPr id="6890" name="Google Shape;6890;p37"/>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1" name="Google Shape;6891;p37"/>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2" name="Google Shape;6892;p37"/>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3" name="Google Shape;6893;p37"/>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4" name="Google Shape;6894;p37"/>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5" name="Google Shape;6895;p37"/>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6" name="Google Shape;6896;p37"/>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7" name="Google Shape;6897;p37"/>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8" name="Google Shape;6898;p37"/>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9" name="Google Shape;6899;p37"/>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0" name="Google Shape;6900;p37"/>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1" name="Google Shape;6901;p37"/>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2" name="Google Shape;6902;p37"/>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3" name="Google Shape;6903;p37"/>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4" name="Google Shape;6904;p37"/>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5" name="Google Shape;6905;p37"/>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6" name="Google Shape;6906;p37"/>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7" name="Google Shape;6907;p37"/>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8" name="Google Shape;6908;p37"/>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9" name="Google Shape;6909;p37"/>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0" name="Google Shape;6910;p37"/>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1" name="Google Shape;6911;p37"/>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2" name="Google Shape;6912;p37"/>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3" name="Google Shape;6913;p37"/>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4" name="Google Shape;6914;p37"/>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5" name="Google Shape;6915;p37"/>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6" name="Google Shape;6916;p37"/>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7" name="Google Shape;6917;p37"/>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8" name="Google Shape;6918;p37"/>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9" name="Google Shape;6919;p37"/>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0" name="Google Shape;6920;p37"/>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1" name="Google Shape;6921;p37"/>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2" name="Google Shape;6922;p37"/>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3" name="Google Shape;6923;p37"/>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4" name="Google Shape;6924;p37"/>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5" name="Google Shape;6925;p37"/>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6" name="Google Shape;6926;p37"/>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7" name="Google Shape;6927;p37"/>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8" name="Google Shape;6928;p37"/>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9" name="Google Shape;6929;p37"/>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0" name="Google Shape;6930;p37"/>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1" name="Google Shape;6931;p37"/>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2" name="Google Shape;6932;p37"/>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3" name="Google Shape;6933;p37"/>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4" name="Google Shape;6934;p37"/>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5" name="Google Shape;6935;p37"/>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6" name="Google Shape;6936;p37"/>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7" name="Google Shape;6937;p37"/>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8" name="Google Shape;6938;p37"/>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9" name="Google Shape;6939;p37"/>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0" name="Google Shape;6940;p37"/>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1" name="Google Shape;6941;p37"/>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2" name="Google Shape;6942;p37"/>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3" name="Google Shape;6943;p37"/>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4" name="Google Shape;6944;p37"/>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5" name="Google Shape;6945;p37"/>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6" name="Google Shape;6946;p37"/>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7" name="Google Shape;6947;p37"/>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8" name="Google Shape;6948;p37"/>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9" name="Google Shape;6949;p37"/>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0" name="Google Shape;6950;p37"/>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1" name="Google Shape;6951;p37"/>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2" name="Google Shape;6952;p37"/>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3" name="Google Shape;6953;p37"/>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4" name="Google Shape;6954;p37"/>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5" name="Google Shape;6955;p37"/>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6" name="Google Shape;6956;p37"/>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7" name="Google Shape;6957;p37"/>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958" name="Google Shape;6958;p37"/>
          <p:cNvPicPr preferRelativeResize="0"/>
          <p:nvPr/>
        </p:nvPicPr>
        <p:blipFill>
          <a:blip r:embed="rId3">
            <a:alphaModFix amt="67000"/>
          </a:blip>
          <a:stretch>
            <a:fillRect/>
          </a:stretch>
        </p:blipFill>
        <p:spPr>
          <a:xfrm>
            <a:off x="6785838" y="562625"/>
            <a:ext cx="3543300" cy="733425"/>
          </a:xfrm>
          <a:prstGeom prst="rect">
            <a:avLst/>
          </a:prstGeom>
          <a:noFill/>
          <a:ln>
            <a:noFill/>
          </a:ln>
        </p:spPr>
      </p:pic>
      <p:pic>
        <p:nvPicPr>
          <p:cNvPr id="6959" name="Google Shape;6959;p37"/>
          <p:cNvPicPr preferRelativeResize="0"/>
          <p:nvPr/>
        </p:nvPicPr>
        <p:blipFill>
          <a:blip r:embed="rId4">
            <a:alphaModFix amt="67000"/>
          </a:blip>
          <a:stretch>
            <a:fillRect/>
          </a:stretch>
        </p:blipFill>
        <p:spPr>
          <a:xfrm>
            <a:off x="-731575" y="4507037"/>
            <a:ext cx="3793026" cy="673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3">
  <p:cSld name="CUSTOM_18_1_1_1">
    <p:spTree>
      <p:nvGrpSpPr>
        <p:cNvPr id="1" name="Shape 6960"/>
        <p:cNvGrpSpPr/>
        <p:nvPr/>
      </p:nvGrpSpPr>
      <p:grpSpPr>
        <a:xfrm>
          <a:off x="0" y="0"/>
          <a:ext cx="0" cy="0"/>
          <a:chOff x="0" y="0"/>
          <a:chExt cx="0" cy="0"/>
        </a:xfrm>
      </p:grpSpPr>
      <p:pic>
        <p:nvPicPr>
          <p:cNvPr id="6961" name="Google Shape;6961;p38"/>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962" name="Google Shape;6962;p38"/>
          <p:cNvGrpSpPr/>
          <p:nvPr/>
        </p:nvGrpSpPr>
        <p:grpSpPr>
          <a:xfrm>
            <a:off x="-786325" y="840925"/>
            <a:ext cx="2106500" cy="597475"/>
            <a:chOff x="-2810250" y="3572525"/>
            <a:chExt cx="2106500" cy="597475"/>
          </a:xfrm>
        </p:grpSpPr>
        <p:sp>
          <p:nvSpPr>
            <p:cNvPr id="6963" name="Google Shape;6963;p38"/>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4" name="Google Shape;6964;p38"/>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5" name="Google Shape;6965;p38"/>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6" name="Google Shape;6966;p38"/>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7" name="Google Shape;6967;p38"/>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8" name="Google Shape;6968;p38"/>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9" name="Google Shape;6969;p38"/>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0" name="Google Shape;6970;p38"/>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1" name="Google Shape;6971;p38"/>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2" name="Google Shape;6972;p38"/>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3" name="Google Shape;6973;p38"/>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4" name="Google Shape;6974;p38"/>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5" name="Google Shape;6975;p38"/>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6" name="Google Shape;6976;p38"/>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7" name="Google Shape;6977;p38"/>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8" name="Google Shape;6978;p38"/>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9" name="Google Shape;6979;p38"/>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0" name="Google Shape;6980;p38"/>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1" name="Google Shape;6981;p38"/>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2" name="Google Shape;6982;p38"/>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3" name="Google Shape;6983;p38"/>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4" name="Google Shape;6984;p38"/>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5" name="Google Shape;6985;p38"/>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6" name="Google Shape;6986;p38"/>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7" name="Google Shape;6987;p38"/>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8" name="Google Shape;6988;p38"/>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9" name="Google Shape;6989;p38"/>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0" name="Google Shape;6990;p38"/>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1" name="Google Shape;6991;p38"/>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2" name="Google Shape;6992;p38"/>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3" name="Google Shape;6993;p38"/>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4" name="Google Shape;6994;p38"/>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5" name="Google Shape;6995;p38"/>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6" name="Google Shape;6996;p38"/>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7" name="Google Shape;6997;p38"/>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8" name="Google Shape;6998;p38"/>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9" name="Google Shape;6999;p38"/>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0" name="Google Shape;7000;p38"/>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1" name="Google Shape;7001;p38"/>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2" name="Google Shape;7002;p38"/>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3" name="Google Shape;7003;p38"/>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4" name="Google Shape;7004;p38"/>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5" name="Google Shape;7005;p38"/>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6" name="Google Shape;7006;p38"/>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7" name="Google Shape;7007;p38"/>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8" name="Google Shape;7008;p38"/>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9" name="Google Shape;7009;p38"/>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0" name="Google Shape;7010;p38"/>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1" name="Google Shape;7011;p38"/>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2" name="Google Shape;7012;p38"/>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3" name="Google Shape;7013;p38"/>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4" name="Google Shape;7014;p38"/>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5" name="Google Shape;7015;p38"/>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6" name="Google Shape;7016;p38"/>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7" name="Google Shape;7017;p38"/>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8" name="Google Shape;7018;p38"/>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9" name="Google Shape;7019;p38"/>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0" name="Google Shape;7020;p38"/>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1" name="Google Shape;7021;p38"/>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2" name="Google Shape;7022;p38"/>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3" name="Google Shape;7023;p38"/>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4" name="Google Shape;7024;p38"/>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5" name="Google Shape;7025;p38"/>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6" name="Google Shape;7026;p38"/>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7" name="Google Shape;7027;p38"/>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8" name="Google Shape;7028;p38"/>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9" name="Google Shape;7029;p38"/>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0" name="Google Shape;7030;p38"/>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1" name="Google Shape;7031;p38"/>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2" name="Google Shape;7032;p38"/>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3" name="Google Shape;7033;p38"/>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4" name="Google Shape;7034;p38"/>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5" name="Google Shape;7035;p38"/>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6" name="Google Shape;7036;p38"/>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7" name="Google Shape;7037;p38"/>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8" name="Google Shape;7038;p38"/>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9" name="Google Shape;7039;p38"/>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0" name="Google Shape;7040;p38"/>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1" name="Google Shape;7041;p38"/>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2" name="Google Shape;7042;p38"/>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3" name="Google Shape;7043;p38"/>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4" name="Google Shape;7044;p38"/>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5" name="Google Shape;7045;p38"/>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6" name="Google Shape;7046;p38"/>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7" name="Google Shape;7047;p38"/>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8" name="Google Shape;7048;p38"/>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9" name="Google Shape;7049;p38"/>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0" name="Google Shape;7050;p38"/>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1" name="Google Shape;7051;p38"/>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2" name="Google Shape;7052;p38"/>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3" name="Google Shape;7053;p38"/>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4" name="Google Shape;7054;p38"/>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5" name="Google Shape;7055;p38"/>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6" name="Google Shape;7056;p38"/>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7" name="Google Shape;7057;p38"/>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8" name="Google Shape;7058;p38"/>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9" name="Google Shape;7059;p38"/>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0" name="Google Shape;7060;p38"/>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1" name="Google Shape;7061;p38"/>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2" name="Google Shape;7062;p38"/>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3" name="Google Shape;7063;p38"/>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4" name="Google Shape;7064;p38"/>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5" name="Google Shape;7065;p38"/>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6" name="Google Shape;7066;p38"/>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7" name="Google Shape;7067;p38"/>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8" name="Google Shape;7068;p38"/>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9" name="Google Shape;7069;p38"/>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0" name="Google Shape;7070;p38"/>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1" name="Google Shape;7071;p38"/>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2" name="Google Shape;7072;p38"/>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73" name="Google Shape;7073;p38"/>
          <p:cNvGrpSpPr/>
          <p:nvPr/>
        </p:nvGrpSpPr>
        <p:grpSpPr>
          <a:xfrm>
            <a:off x="8137800" y="4488250"/>
            <a:ext cx="1637000" cy="521475"/>
            <a:chOff x="-4380075" y="3780200"/>
            <a:chExt cx="1637000" cy="521475"/>
          </a:xfrm>
        </p:grpSpPr>
        <p:sp>
          <p:nvSpPr>
            <p:cNvPr id="7074" name="Google Shape;7074;p38"/>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5" name="Google Shape;7075;p38"/>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6" name="Google Shape;7076;p38"/>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7" name="Google Shape;7077;p38"/>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8" name="Google Shape;7078;p38"/>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9" name="Google Shape;7079;p38"/>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0" name="Google Shape;7080;p38"/>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1" name="Google Shape;7081;p38"/>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2" name="Google Shape;7082;p38"/>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3" name="Google Shape;7083;p38"/>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4" name="Google Shape;7084;p38"/>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5" name="Google Shape;7085;p38"/>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6" name="Google Shape;7086;p38"/>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7" name="Google Shape;7087;p38"/>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8" name="Google Shape;7088;p38"/>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9" name="Google Shape;7089;p38"/>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0" name="Google Shape;7090;p38"/>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1" name="Google Shape;7091;p38"/>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2" name="Google Shape;7092;p38"/>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3" name="Google Shape;7093;p38"/>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4" name="Google Shape;7094;p38"/>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5" name="Google Shape;7095;p38"/>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6" name="Google Shape;7096;p38"/>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7" name="Google Shape;7097;p38"/>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8" name="Google Shape;7098;p38"/>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9" name="Google Shape;7099;p38"/>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0" name="Google Shape;7100;p38"/>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1" name="Google Shape;7101;p38"/>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2" name="Google Shape;7102;p38"/>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3" name="Google Shape;7103;p38"/>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4" name="Google Shape;7104;p38"/>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5" name="Google Shape;7105;p38"/>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6" name="Google Shape;7106;p38"/>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7" name="Google Shape;7107;p38"/>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8" name="Google Shape;7108;p38"/>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9" name="Google Shape;7109;p38"/>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0" name="Google Shape;7110;p38"/>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1" name="Google Shape;7111;p38"/>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2" name="Google Shape;7112;p38"/>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3" name="Google Shape;7113;p38"/>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4" name="Google Shape;7114;p38"/>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5" name="Google Shape;7115;p38"/>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6" name="Google Shape;7116;p38"/>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7" name="Google Shape;7117;p38"/>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8" name="Google Shape;7118;p38"/>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9" name="Google Shape;7119;p38"/>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0" name="Google Shape;7120;p38"/>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1" name="Google Shape;7121;p38"/>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2" name="Google Shape;7122;p38"/>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3" name="Google Shape;7123;p38"/>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4" name="Google Shape;7124;p38"/>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5" name="Google Shape;7125;p38"/>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6" name="Google Shape;7126;p38"/>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7" name="Google Shape;7127;p38"/>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8" name="Google Shape;7128;p38"/>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9" name="Google Shape;7129;p38"/>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0" name="Google Shape;7130;p38"/>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1" name="Google Shape;7131;p38"/>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2" name="Google Shape;7132;p38"/>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3" name="Google Shape;7133;p38"/>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4" name="Google Shape;7134;p38"/>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5" name="Google Shape;7135;p38"/>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6" name="Google Shape;7136;p38"/>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7" name="Google Shape;7137;p38"/>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8" name="Google Shape;7138;p38"/>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9" name="Google Shape;7139;p38"/>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0" name="Google Shape;7140;p38"/>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1" name="Google Shape;7141;p38"/>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142" name="Google Shape;7142;p38"/>
          <p:cNvPicPr preferRelativeResize="0"/>
          <p:nvPr/>
        </p:nvPicPr>
        <p:blipFill>
          <a:blip r:embed="rId3">
            <a:alphaModFix amt="78000"/>
          </a:blip>
          <a:stretch>
            <a:fillRect/>
          </a:stretch>
        </p:blipFill>
        <p:spPr>
          <a:xfrm rot="4087981">
            <a:off x="-1035713" y="2978796"/>
            <a:ext cx="2995599" cy="1964006"/>
          </a:xfrm>
          <a:prstGeom prst="rect">
            <a:avLst/>
          </a:prstGeom>
          <a:noFill/>
          <a:ln>
            <a:noFill/>
          </a:ln>
        </p:spPr>
      </p:pic>
      <p:pic>
        <p:nvPicPr>
          <p:cNvPr id="7143" name="Google Shape;7143;p38"/>
          <p:cNvPicPr preferRelativeResize="0"/>
          <p:nvPr/>
        </p:nvPicPr>
        <p:blipFill>
          <a:blip r:embed="rId4">
            <a:alphaModFix amt="72000"/>
          </a:blip>
          <a:stretch>
            <a:fillRect/>
          </a:stretch>
        </p:blipFill>
        <p:spPr>
          <a:xfrm rot="-7867873">
            <a:off x="6954277" y="-481791"/>
            <a:ext cx="3426521" cy="224653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9D4C-2CB7-4FE3-B411-13604BEA901C}"/>
              </a:ext>
            </a:extLst>
          </p:cNvPr>
          <p:cNvSpPr>
            <a:spLocks noGrp="1"/>
          </p:cNvSpPr>
          <p:nvPr>
            <p:ph type="title"/>
          </p:nvPr>
        </p:nvSpPr>
        <p:spPr>
          <a:xfrm>
            <a:off x="628650" y="273844"/>
            <a:ext cx="7886700" cy="994172"/>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F8B70E-1C82-4A45-A2FD-A18E76F1A0CE}"/>
              </a:ext>
            </a:extLst>
          </p:cNvPr>
          <p:cNvSpPr>
            <a:spLocks noGrp="1"/>
          </p:cNvSpPr>
          <p:nvPr>
            <p:ph idx="1"/>
          </p:nvPr>
        </p:nvSpPr>
        <p:spPr>
          <a:xfrm>
            <a:off x="628650" y="1369219"/>
            <a:ext cx="7886700" cy="326350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FC9C3B-6FF6-4EC3-A2BA-2EEE8B406BFC}"/>
              </a:ext>
            </a:extLst>
          </p:cNvPr>
          <p:cNvSpPr>
            <a:spLocks noGrp="1"/>
          </p:cNvSpPr>
          <p:nvPr>
            <p:ph type="dt" sz="half" idx="10"/>
          </p:nvPr>
        </p:nvSpPr>
        <p:spPr>
          <a:xfrm>
            <a:off x="628650" y="4767263"/>
            <a:ext cx="2057400" cy="273844"/>
          </a:xfrm>
          <a:prstGeom prst="rect">
            <a:avLst/>
          </a:prstGeom>
        </p:spPr>
        <p:txBody>
          <a:bodyPr/>
          <a:lstStyle/>
          <a:p>
            <a:fld id="{CC01418E-8591-4328-B935-F3771A1BB3BB}" type="datetimeFigureOut">
              <a:rPr lang="en-GB" smtClean="0"/>
              <a:t>13/05/2021</a:t>
            </a:fld>
            <a:endParaRPr lang="en-GB"/>
          </a:p>
        </p:txBody>
      </p:sp>
      <p:sp>
        <p:nvSpPr>
          <p:cNvPr id="5" name="Footer Placeholder 4">
            <a:extLst>
              <a:ext uri="{FF2B5EF4-FFF2-40B4-BE49-F238E27FC236}">
                <a16:creationId xmlns:a16="http://schemas.microsoft.com/office/drawing/2014/main" id="{535677D9-1A95-4D87-8C69-04EBCECD28D2}"/>
              </a:ext>
            </a:extLst>
          </p:cNvPr>
          <p:cNvSpPr>
            <a:spLocks noGrp="1"/>
          </p:cNvSpPr>
          <p:nvPr>
            <p:ph type="ftr" sz="quarter" idx="11"/>
          </p:nvPr>
        </p:nvSpPr>
        <p:spPr>
          <a:xfrm>
            <a:off x="3028950" y="4767263"/>
            <a:ext cx="3086100" cy="273844"/>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7B8AB84-E124-472B-99A1-6D85E6A8CE30}"/>
              </a:ext>
            </a:extLst>
          </p:cNvPr>
          <p:cNvSpPr>
            <a:spLocks noGrp="1"/>
          </p:cNvSpPr>
          <p:nvPr>
            <p:ph type="sldNum" sz="quarter" idx="12"/>
          </p:nvPr>
        </p:nvSpPr>
        <p:spPr>
          <a:xfrm>
            <a:off x="6457950" y="4767263"/>
            <a:ext cx="2057400" cy="273844"/>
          </a:xfrm>
          <a:prstGeom prst="rect">
            <a:avLst/>
          </a:prstGeom>
        </p:spPr>
        <p:txBody>
          <a:bodyPr/>
          <a:lstStyle/>
          <a:p>
            <a:fld id="{C9C75AAC-E66B-4664-B56F-CDDB6FC12B5D}" type="slidenum">
              <a:rPr lang="en-GB" smtClean="0"/>
              <a:t>‹#›</a:t>
            </a:fld>
            <a:endParaRPr lang="en-GB"/>
          </a:p>
        </p:txBody>
      </p:sp>
    </p:spTree>
    <p:extLst>
      <p:ext uri="{BB962C8B-B14F-4D97-AF65-F5344CB8AC3E}">
        <p14:creationId xmlns:p14="http://schemas.microsoft.com/office/powerpoint/2010/main" val="322615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Caveat Brush"/>
              <a:buNone/>
              <a:defRPr sz="3000" b="1">
                <a:solidFill>
                  <a:schemeClr val="accent3"/>
                </a:solidFill>
                <a:latin typeface="Caveat Brush"/>
                <a:ea typeface="Caveat Brush"/>
                <a:cs typeface="Caveat Brush"/>
                <a:sym typeface="Caveat Brush"/>
              </a:defRPr>
            </a:lvl1pPr>
            <a:lvl2pPr lvl="1">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2pPr>
            <a:lvl3pPr lvl="2">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3pPr>
            <a:lvl4pPr lvl="3">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4pPr>
            <a:lvl5pPr lvl="4">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5pPr>
            <a:lvl6pPr lvl="5">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6pPr>
            <a:lvl7pPr lvl="6">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7pPr>
            <a:lvl8pPr lvl="7">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8pPr>
            <a:lvl9pPr lvl="8">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1pPr>
            <a:lvl2pPr marL="914400" lvl="1"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2pPr>
            <a:lvl3pPr marL="1371600" lvl="2"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3pPr>
            <a:lvl4pPr marL="1828800" lvl="3"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4pPr>
            <a:lvl5pPr marL="2286000" lvl="4"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5pPr>
            <a:lvl6pPr marL="2743200" lvl="5"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6pPr>
            <a:lvl7pPr marL="3200400" lvl="6"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7pPr>
            <a:lvl8pPr marL="3657600" lvl="7"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8pPr>
            <a:lvl9pPr marL="4114800" lvl="8" indent="-323850">
              <a:lnSpc>
                <a:spcPct val="115000"/>
              </a:lnSpc>
              <a:spcBef>
                <a:spcPts val="1600"/>
              </a:spcBef>
              <a:spcAft>
                <a:spcPts val="1600"/>
              </a:spcAft>
              <a:buClr>
                <a:schemeClr val="accent3"/>
              </a:buClr>
              <a:buSzPts val="1500"/>
              <a:buFont typeface="Raleway"/>
              <a:buChar char="■"/>
              <a:defRPr sz="1500">
                <a:solidFill>
                  <a:schemeClr val="accent3"/>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5" r:id="rId2"/>
    <p:sldLayoutId id="2147483681" r:id="rId3"/>
    <p:sldLayoutId id="2147483682" r:id="rId4"/>
    <p:sldLayoutId id="2147483683" r:id="rId5"/>
    <p:sldLayoutId id="2147483684" r:id="rId6"/>
    <p:sldLayoutId id="214748368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ommunity@goodshepherd.notts.sch.uk"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tentenresources.co.uk/online-parent-portal-primary/home-learning/5672714412-2/" TargetMode="External"/><Relationship Id="rId3" Type="http://schemas.openxmlformats.org/officeDocument/2006/relationships/image" Target="../media/image4.png"/><Relationship Id="rId7" Type="http://schemas.openxmlformats.org/officeDocument/2006/relationships/hyperlink" Target="https://www.tentenresources.co.uk/online-parent-portal-primary/home-learning/1481777575-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tentenresources.co.uk/online-parent-portal-primary/home-learning/3789108376-2/" TargetMode="External"/><Relationship Id="rId5" Type="http://schemas.openxmlformats.org/officeDocument/2006/relationships/hyperlink" Target="https://www.tentenresources.co.uk/online-parent-portal-primary/home-learning/1012326670-2/" TargetMode="External"/><Relationship Id="rId4" Type="http://schemas.openxmlformats.org/officeDocument/2006/relationships/hyperlink" Target="https://www.tentenresources.co.uk/online-parent-portal-primary/home-learning/8081423222-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7249;p43">
            <a:extLst>
              <a:ext uri="{FF2B5EF4-FFF2-40B4-BE49-F238E27FC236}">
                <a16:creationId xmlns:a16="http://schemas.microsoft.com/office/drawing/2014/main" id="{61507688-43D2-4C10-8CB2-3B3E1E74E4AA}"/>
              </a:ext>
            </a:extLst>
          </p:cNvPr>
          <p:cNvPicPr preferRelativeResize="0"/>
          <p:nvPr/>
        </p:nvPicPr>
        <p:blipFill>
          <a:blip r:embed="rId2">
            <a:alphaModFix amt="62000"/>
          </a:blip>
          <a:stretch>
            <a:fillRect/>
          </a:stretch>
        </p:blipFill>
        <p:spPr>
          <a:xfrm rot="-1411927">
            <a:off x="3511706" y="561790"/>
            <a:ext cx="4681271" cy="5281304"/>
          </a:xfrm>
          <a:prstGeom prst="rect">
            <a:avLst/>
          </a:prstGeom>
          <a:noFill/>
          <a:ln>
            <a:noFill/>
          </a:ln>
        </p:spPr>
      </p:pic>
      <p:pic>
        <p:nvPicPr>
          <p:cNvPr id="5" name="Google Shape;7248;p43">
            <a:extLst>
              <a:ext uri="{FF2B5EF4-FFF2-40B4-BE49-F238E27FC236}">
                <a16:creationId xmlns:a16="http://schemas.microsoft.com/office/drawing/2014/main" id="{C5D79906-F29C-4F65-B065-23BF9375390E}"/>
              </a:ext>
            </a:extLst>
          </p:cNvPr>
          <p:cNvPicPr preferRelativeResize="0"/>
          <p:nvPr/>
        </p:nvPicPr>
        <p:blipFill>
          <a:blip r:embed="rId3">
            <a:alphaModFix amt="62000"/>
          </a:blip>
          <a:stretch>
            <a:fillRect/>
          </a:stretch>
        </p:blipFill>
        <p:spPr>
          <a:xfrm rot="-1411927">
            <a:off x="427101" y="-47977"/>
            <a:ext cx="2820333" cy="2269234"/>
          </a:xfrm>
          <a:prstGeom prst="rect">
            <a:avLst/>
          </a:prstGeom>
          <a:noFill/>
          <a:ln>
            <a:noFill/>
          </a:ln>
        </p:spPr>
      </p:pic>
      <p:sp>
        <p:nvSpPr>
          <p:cNvPr id="7" name="TextBox 6">
            <a:extLst>
              <a:ext uri="{FF2B5EF4-FFF2-40B4-BE49-F238E27FC236}">
                <a16:creationId xmlns:a16="http://schemas.microsoft.com/office/drawing/2014/main" id="{7DBE26DE-56FF-49C6-AC1A-82D7C6396372}"/>
              </a:ext>
            </a:extLst>
          </p:cNvPr>
          <p:cNvSpPr txBox="1"/>
          <p:nvPr/>
        </p:nvSpPr>
        <p:spPr>
          <a:xfrm>
            <a:off x="91363" y="967751"/>
            <a:ext cx="8670082" cy="3354765"/>
          </a:xfrm>
          <a:prstGeom prst="rect">
            <a:avLst/>
          </a:prstGeom>
          <a:noFill/>
        </p:spPr>
        <p:txBody>
          <a:bodyPr wrap="square" rtlCol="0">
            <a:spAutoFit/>
          </a:bodyPr>
          <a:lstStyle/>
          <a:p>
            <a:r>
              <a:rPr lang="en-GB" sz="4400" dirty="0">
                <a:latin typeface="Twinkl Cursive Looped" panose="02000000000000000000" pitchFamily="2" charset="0"/>
              </a:rPr>
              <a:t> </a:t>
            </a:r>
          </a:p>
          <a:p>
            <a:pPr algn="ctr"/>
            <a:r>
              <a:rPr lang="en-GB" sz="4000" dirty="0">
                <a:latin typeface="Twinkl Cursive Looped" panose="02000000000000000000" pitchFamily="2" charset="0"/>
              </a:rPr>
              <a:t>Year 5 Relationships, Sex and Health Education Meeting </a:t>
            </a:r>
          </a:p>
          <a:p>
            <a:pPr algn="ctr"/>
            <a:r>
              <a:rPr lang="en-GB" sz="4000" dirty="0">
                <a:latin typeface="Twinkl Cursive Looped" panose="02000000000000000000" pitchFamily="2" charset="0"/>
              </a:rPr>
              <a:t>13</a:t>
            </a:r>
            <a:r>
              <a:rPr lang="en-GB" sz="4000" baseline="30000" dirty="0">
                <a:latin typeface="Twinkl Cursive Looped" panose="02000000000000000000" pitchFamily="2" charset="0"/>
              </a:rPr>
              <a:t>th</a:t>
            </a:r>
            <a:r>
              <a:rPr lang="en-GB" sz="4000" dirty="0">
                <a:latin typeface="Twinkl Cursive Looped" panose="02000000000000000000" pitchFamily="2" charset="0"/>
              </a:rPr>
              <a:t> May 2021</a:t>
            </a:r>
          </a:p>
          <a:p>
            <a:pPr algn="ctr"/>
            <a:r>
              <a:rPr lang="en-GB" sz="2400" dirty="0">
                <a:latin typeface="Twinkl Cursive Looped" panose="02000000000000000000" pitchFamily="2" charset="0"/>
              </a:rPr>
              <a:t>With Mrs Williams, Mrs McGee, </a:t>
            </a:r>
          </a:p>
          <a:p>
            <a:pPr algn="ctr"/>
            <a:r>
              <a:rPr lang="en-GB" sz="2400" dirty="0">
                <a:latin typeface="Twinkl Cursive Looped" panose="02000000000000000000" pitchFamily="2" charset="0"/>
              </a:rPr>
              <a:t>Mrs Moore and Miss Shaw </a:t>
            </a:r>
          </a:p>
        </p:txBody>
      </p:sp>
    </p:spTree>
    <p:extLst>
      <p:ext uri="{BB962C8B-B14F-4D97-AF65-F5344CB8AC3E}">
        <p14:creationId xmlns:p14="http://schemas.microsoft.com/office/powerpoint/2010/main" val="4180620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523220"/>
          </a:xfrm>
          <a:prstGeom prst="rect">
            <a:avLst/>
          </a:prstGeom>
          <a:noFill/>
        </p:spPr>
        <p:txBody>
          <a:bodyPr wrap="square" rtlCol="0">
            <a:spAutoFit/>
          </a:bodyPr>
          <a:lstStyle/>
          <a:p>
            <a:r>
              <a:rPr lang="en-GB" sz="28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Lesson 6 - Menstruation </a:t>
            </a:r>
          </a:p>
        </p:txBody>
      </p:sp>
      <p:sp>
        <p:nvSpPr>
          <p:cNvPr id="2" name="Rectangle 1">
            <a:extLst>
              <a:ext uri="{FF2B5EF4-FFF2-40B4-BE49-F238E27FC236}">
                <a16:creationId xmlns:a16="http://schemas.microsoft.com/office/drawing/2014/main" id="{4BA7769B-6748-4012-812B-70A4811731F1}"/>
              </a:ext>
            </a:extLst>
          </p:cNvPr>
          <p:cNvSpPr/>
          <p:nvPr/>
        </p:nvSpPr>
        <p:spPr>
          <a:xfrm>
            <a:off x="344711" y="1305643"/>
            <a:ext cx="8454578" cy="3016210"/>
          </a:xfrm>
          <a:prstGeom prst="rect">
            <a:avLst/>
          </a:prstGeom>
        </p:spPr>
        <p:txBody>
          <a:bodyPr wrap="square">
            <a:spAutoFit/>
          </a:bodyPr>
          <a:lstStyle/>
          <a:p>
            <a:pPr marL="285750" indent="-285750">
              <a:buFont typeface="Arial" panose="020B0604020202020204" pitchFamily="34" charset="0"/>
              <a:buChar char="•"/>
            </a:pPr>
            <a:r>
              <a:rPr lang="en-GB" sz="1800" dirty="0"/>
              <a:t>nature and role of menstruation; </a:t>
            </a:r>
          </a:p>
          <a:p>
            <a:pPr marL="285750" indent="-285750">
              <a:buFont typeface="Arial" panose="020B0604020202020204" pitchFamily="34" charset="0"/>
              <a:buChar char="•"/>
            </a:pPr>
            <a:r>
              <a:rPr lang="en-GB" sz="1800" dirty="0"/>
              <a:t>PMS (premenstrual syndrome) - stomach cramps, moodiness, bloating and spots</a:t>
            </a:r>
          </a:p>
          <a:p>
            <a:pPr marL="285750" indent="-285750">
              <a:buFont typeface="Arial" panose="020B0604020202020204" pitchFamily="34" charset="0"/>
              <a:buChar char="•"/>
            </a:pPr>
            <a:r>
              <a:rPr lang="en-GB" sz="1800" dirty="0"/>
              <a:t>the menstrual cycle timings</a:t>
            </a:r>
          </a:p>
          <a:p>
            <a:pPr marL="285750" indent="-285750">
              <a:buFont typeface="Arial" panose="020B0604020202020204" pitchFamily="34" charset="0"/>
              <a:buChar char="•"/>
            </a:pPr>
            <a:r>
              <a:rPr lang="en-GB" sz="1800" dirty="0"/>
              <a:t>practical help on how to manage the onset of menstruation</a:t>
            </a:r>
          </a:p>
          <a:p>
            <a:pPr marL="285750" indent="-285750">
              <a:buFont typeface="Arial" panose="020B0604020202020204" pitchFamily="34" charset="0"/>
              <a:buChar char="•"/>
            </a:pPr>
            <a:r>
              <a:rPr lang="en-GB" sz="1800" dirty="0"/>
              <a:t>what happens if menstruation starts while you are at school </a:t>
            </a:r>
          </a:p>
          <a:p>
            <a:pPr marL="285750" indent="-285750">
              <a:buFont typeface="Arial" panose="020B0604020202020204" pitchFamily="34" charset="0"/>
              <a:buChar char="•"/>
            </a:pPr>
            <a:r>
              <a:rPr lang="en-GB" sz="1800" dirty="0"/>
              <a:t>sanitary products and hygiene</a:t>
            </a:r>
          </a:p>
          <a:p>
            <a:pPr marL="285750" indent="-285750">
              <a:buFont typeface="Arial" panose="020B0604020202020204" pitchFamily="34" charset="0"/>
              <a:buChar char="•"/>
            </a:pPr>
            <a:r>
              <a:rPr lang="en-GB" sz="1800" dirty="0"/>
              <a:t>Paradise Street in Y5, Delving Deeper in Y6 to link menstruation to the wider context of fertility</a:t>
            </a:r>
          </a:p>
          <a:p>
            <a:endParaRPr lang="en-GB" dirty="0"/>
          </a:p>
          <a:p>
            <a:endParaRPr lang="en-GB" dirty="0"/>
          </a:p>
        </p:txBody>
      </p:sp>
    </p:spTree>
    <p:extLst>
      <p:ext uri="{BB962C8B-B14F-4D97-AF65-F5344CB8AC3E}">
        <p14:creationId xmlns:p14="http://schemas.microsoft.com/office/powerpoint/2010/main" val="242374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81512" y="567819"/>
            <a:ext cx="8585206" cy="3293209"/>
          </a:xfrm>
          <a:prstGeom prst="rect">
            <a:avLst/>
          </a:prstGeom>
          <a:noFill/>
        </p:spPr>
        <p:txBody>
          <a:bodyPr wrap="square" rtlCol="0">
            <a:spAutoFit/>
          </a:bodyPr>
          <a:lstStyle/>
          <a:p>
            <a:r>
              <a:rPr lang="en-GB" sz="28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SEND -</a:t>
            </a:r>
          </a:p>
          <a:p>
            <a:r>
              <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Teachers will plan in different ways and use a variety of teaching strategies to meet the needs of individuals. For some children, particularly those with Special Educational Needs and Disabilities, a differentiated, tailored approach may be necessary to ensure learning outcomes are met – this will be based upon the individual needs of the pupil, prior to the session. </a:t>
            </a:r>
          </a:p>
          <a:p>
            <a:endPar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endParaRPr>
          </a:p>
          <a:p>
            <a:r>
              <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If you feel that your child needs a differentiated approach to RSHE as they have SEND, please speak to the class teacher and we will work together with you and Mrs Leonard to plan for your child.</a:t>
            </a:r>
          </a:p>
        </p:txBody>
      </p:sp>
    </p:spTree>
    <p:extLst>
      <p:ext uri="{BB962C8B-B14F-4D97-AF65-F5344CB8AC3E}">
        <p14:creationId xmlns:p14="http://schemas.microsoft.com/office/powerpoint/2010/main" val="151139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81512" y="567819"/>
            <a:ext cx="7506586" cy="4031873"/>
          </a:xfrm>
          <a:prstGeom prst="rect">
            <a:avLst/>
          </a:prstGeom>
          <a:noFill/>
        </p:spPr>
        <p:txBody>
          <a:bodyPr wrap="square" rtlCol="0">
            <a:spAutoFit/>
          </a:bodyPr>
          <a:lstStyle/>
          <a:p>
            <a:r>
              <a:rPr lang="en-GB" sz="2800" u="sng"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Right of Withdrawal-</a:t>
            </a:r>
          </a:p>
          <a:p>
            <a:endParaRPr lang="en-GB" sz="2800" u="sng"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endParaRPr>
          </a:p>
          <a:p>
            <a:pPr marL="457200" indent="-457200">
              <a:buFont typeface="Arial" panose="020B0604020202020204" pitchFamily="34" charset="0"/>
              <a:buChar char="•"/>
            </a:pPr>
            <a:r>
              <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Health Ed now statutory</a:t>
            </a:r>
          </a:p>
          <a:p>
            <a:pPr marL="457200" indent="-457200">
              <a:buFont typeface="Arial" panose="020B0604020202020204" pitchFamily="34" charset="0"/>
              <a:buChar char="•"/>
            </a:pPr>
            <a:r>
              <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Puberty and menstruation – Health Education</a:t>
            </a:r>
          </a:p>
          <a:p>
            <a:pPr marL="457200" indent="-457200">
              <a:buFont typeface="Arial" panose="020B0604020202020204" pitchFamily="34" charset="0"/>
              <a:buChar char="•"/>
            </a:pPr>
            <a:r>
              <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No right to withdraw children from Year 5 lessons – DFE</a:t>
            </a:r>
          </a:p>
          <a:p>
            <a:pPr marL="457200" indent="-457200">
              <a:buFont typeface="Arial" panose="020B0604020202020204" pitchFamily="34" charset="0"/>
              <a:buChar char="•"/>
            </a:pPr>
            <a:r>
              <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Prepare children</a:t>
            </a:r>
          </a:p>
          <a:p>
            <a:pPr marL="457200" indent="-457200">
              <a:buFont typeface="Arial" panose="020B0604020202020204" pitchFamily="34" charset="0"/>
              <a:buChar char="•"/>
            </a:pPr>
            <a:endPar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endParaRPr>
          </a:p>
          <a:p>
            <a:pPr marL="457200" indent="-457200">
              <a:buFont typeface="Arial" panose="020B0604020202020204" pitchFamily="34" charset="0"/>
              <a:buChar char="•"/>
            </a:pPr>
            <a:r>
              <a:rPr lang="en-GB" sz="2000" dirty="0"/>
              <a:t>“Health Education aims to give your child the information they need to make good decisions about their own health and wellbeing, to recognise issues in themselves and others, and to seek support as early as possible when issues arise.” Department for Education</a:t>
            </a:r>
            <a:endParaRPr lang="en-GB" sz="20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endParaRPr>
          </a:p>
        </p:txBody>
      </p:sp>
    </p:spTree>
    <p:extLst>
      <p:ext uri="{BB962C8B-B14F-4D97-AF65-F5344CB8AC3E}">
        <p14:creationId xmlns:p14="http://schemas.microsoft.com/office/powerpoint/2010/main" val="771182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7411;p48">
            <a:extLst>
              <a:ext uri="{FF2B5EF4-FFF2-40B4-BE49-F238E27FC236}">
                <a16:creationId xmlns:a16="http://schemas.microsoft.com/office/drawing/2014/main" id="{E53ADA06-CAAD-4773-91E7-CD54F7B9C8F4}"/>
              </a:ext>
            </a:extLst>
          </p:cNvPr>
          <p:cNvPicPr preferRelativeResize="0"/>
          <p:nvPr/>
        </p:nvPicPr>
        <p:blipFill>
          <a:blip r:embed="rId2">
            <a:alphaModFix amt="73000"/>
          </a:blip>
          <a:stretch>
            <a:fillRect/>
          </a:stretch>
        </p:blipFill>
        <p:spPr>
          <a:xfrm rot="10800000">
            <a:off x="4127382" y="4085985"/>
            <a:ext cx="4909609" cy="922374"/>
          </a:xfrm>
          <a:prstGeom prst="rect">
            <a:avLst/>
          </a:prstGeom>
          <a:noFill/>
          <a:ln>
            <a:noFill/>
          </a:ln>
        </p:spPr>
      </p:pic>
      <p:pic>
        <p:nvPicPr>
          <p:cNvPr id="8" name="Google Shape;7411;p48">
            <a:extLst>
              <a:ext uri="{FF2B5EF4-FFF2-40B4-BE49-F238E27FC236}">
                <a16:creationId xmlns:a16="http://schemas.microsoft.com/office/drawing/2014/main" id="{26F32AB8-B044-4783-8175-C56705E9757C}"/>
              </a:ext>
            </a:extLst>
          </p:cNvPr>
          <p:cNvPicPr preferRelativeResize="0"/>
          <p:nvPr/>
        </p:nvPicPr>
        <p:blipFill>
          <a:blip r:embed="rId2">
            <a:alphaModFix amt="73000"/>
          </a:blip>
          <a:stretch>
            <a:fillRect/>
          </a:stretch>
        </p:blipFill>
        <p:spPr>
          <a:xfrm rot="10800000">
            <a:off x="361506" y="4221126"/>
            <a:ext cx="4909609" cy="922374"/>
          </a:xfrm>
          <a:prstGeom prst="rect">
            <a:avLst/>
          </a:prstGeom>
          <a:noFill/>
          <a:ln>
            <a:noFill/>
          </a:ln>
        </p:spPr>
      </p:pic>
      <p:sp>
        <p:nvSpPr>
          <p:cNvPr id="4" name="AutoShape 2" descr="Image result for picture of God making the night and day for children - clipart">
            <a:extLst>
              <a:ext uri="{FF2B5EF4-FFF2-40B4-BE49-F238E27FC236}">
                <a16:creationId xmlns:a16="http://schemas.microsoft.com/office/drawing/2014/main" id="{ECF4C5EB-EE64-49DD-BE60-C29E375E855A}"/>
              </a:ext>
            </a:extLst>
          </p:cNvPr>
          <p:cNvSpPr>
            <a:spLocks noChangeAspect="1" noChangeArrowheads="1"/>
          </p:cNvSpPr>
          <p:nvPr/>
        </p:nvSpPr>
        <p:spPr bwMode="auto">
          <a:xfrm>
            <a:off x="4457700" y="245745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050"/>
          </a:p>
        </p:txBody>
      </p:sp>
      <p:sp>
        <p:nvSpPr>
          <p:cNvPr id="10" name="Content Placeholder 9">
            <a:extLst>
              <a:ext uri="{FF2B5EF4-FFF2-40B4-BE49-F238E27FC236}">
                <a16:creationId xmlns:a16="http://schemas.microsoft.com/office/drawing/2014/main" id="{B329AD17-0067-4FE0-9290-5BA6DA316A4B}"/>
              </a:ext>
            </a:extLst>
          </p:cNvPr>
          <p:cNvSpPr>
            <a:spLocks noGrp="1"/>
          </p:cNvSpPr>
          <p:nvPr>
            <p:ph idx="1"/>
          </p:nvPr>
        </p:nvSpPr>
        <p:spPr>
          <a:xfrm>
            <a:off x="361504" y="300910"/>
            <a:ext cx="8302661" cy="756605"/>
          </a:xfrm>
        </p:spPr>
        <p:txBody>
          <a:bodyPr/>
          <a:lstStyle/>
          <a:p>
            <a:pPr marL="133350" indent="0">
              <a:buNone/>
            </a:pPr>
            <a:r>
              <a:rPr lang="en-GB" sz="2800" dirty="0"/>
              <a:t>Any questions?</a:t>
            </a:r>
          </a:p>
          <a:p>
            <a:pPr marL="133350" indent="0">
              <a:buNone/>
            </a:pPr>
            <a:endParaRPr lang="en-GB" sz="2800" dirty="0"/>
          </a:p>
          <a:p>
            <a:pPr marL="133350" indent="0">
              <a:buNone/>
            </a:pPr>
            <a:endParaRPr lang="en-GB" sz="2800" dirty="0"/>
          </a:p>
          <a:p>
            <a:pPr marL="133350" indent="0">
              <a:buNone/>
            </a:pPr>
            <a:endParaRPr lang="en-GB" sz="2800" dirty="0"/>
          </a:p>
          <a:p>
            <a:pPr marL="133350" indent="0">
              <a:buNone/>
            </a:pPr>
            <a:endParaRPr lang="en-GB" sz="2800" dirty="0"/>
          </a:p>
          <a:p>
            <a:pPr marL="133350" indent="0">
              <a:buNone/>
            </a:pPr>
            <a:endParaRPr lang="en-GB" sz="1800" dirty="0"/>
          </a:p>
          <a:p>
            <a:pPr marL="133350" indent="0">
              <a:buNone/>
            </a:pPr>
            <a:endParaRPr lang="en-GB" sz="1800" dirty="0"/>
          </a:p>
          <a:p>
            <a:pPr marL="133350" indent="0">
              <a:buNone/>
            </a:pPr>
            <a:r>
              <a:rPr lang="en-GB" sz="1800" dirty="0"/>
              <a:t>Please email </a:t>
            </a:r>
            <a:r>
              <a:rPr lang="en-GB" sz="1800" dirty="0">
                <a:hlinkClick r:id="rId3"/>
              </a:rPr>
              <a:t>community@goodshepherd.notts.sch.uk</a:t>
            </a:r>
            <a:r>
              <a:rPr lang="en-GB" sz="1800" dirty="0"/>
              <a:t> if you have any further questions.  </a:t>
            </a:r>
          </a:p>
        </p:txBody>
      </p:sp>
    </p:spTree>
    <p:extLst>
      <p:ext uri="{BB962C8B-B14F-4D97-AF65-F5344CB8AC3E}">
        <p14:creationId xmlns:p14="http://schemas.microsoft.com/office/powerpoint/2010/main" val="254405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7411;p48">
            <a:extLst>
              <a:ext uri="{FF2B5EF4-FFF2-40B4-BE49-F238E27FC236}">
                <a16:creationId xmlns:a16="http://schemas.microsoft.com/office/drawing/2014/main" id="{E53ADA06-CAAD-4773-91E7-CD54F7B9C8F4}"/>
              </a:ext>
            </a:extLst>
          </p:cNvPr>
          <p:cNvPicPr preferRelativeResize="0"/>
          <p:nvPr/>
        </p:nvPicPr>
        <p:blipFill>
          <a:blip r:embed="rId2">
            <a:alphaModFix amt="73000"/>
          </a:blip>
          <a:stretch>
            <a:fillRect/>
          </a:stretch>
        </p:blipFill>
        <p:spPr>
          <a:xfrm rot="10800000">
            <a:off x="4127382" y="4085985"/>
            <a:ext cx="4909609" cy="922374"/>
          </a:xfrm>
          <a:prstGeom prst="rect">
            <a:avLst/>
          </a:prstGeom>
          <a:noFill/>
          <a:ln>
            <a:noFill/>
          </a:ln>
        </p:spPr>
      </p:pic>
      <p:pic>
        <p:nvPicPr>
          <p:cNvPr id="8" name="Google Shape;7411;p48">
            <a:extLst>
              <a:ext uri="{FF2B5EF4-FFF2-40B4-BE49-F238E27FC236}">
                <a16:creationId xmlns:a16="http://schemas.microsoft.com/office/drawing/2014/main" id="{26F32AB8-B044-4783-8175-C56705E9757C}"/>
              </a:ext>
            </a:extLst>
          </p:cNvPr>
          <p:cNvPicPr preferRelativeResize="0"/>
          <p:nvPr/>
        </p:nvPicPr>
        <p:blipFill>
          <a:blip r:embed="rId2">
            <a:alphaModFix amt="73000"/>
          </a:blip>
          <a:stretch>
            <a:fillRect/>
          </a:stretch>
        </p:blipFill>
        <p:spPr>
          <a:xfrm rot="10800000">
            <a:off x="361506" y="4221126"/>
            <a:ext cx="4909609" cy="922374"/>
          </a:xfrm>
          <a:prstGeom prst="rect">
            <a:avLst/>
          </a:prstGeom>
          <a:noFill/>
          <a:ln>
            <a:noFill/>
          </a:ln>
        </p:spPr>
      </p:pic>
      <p:sp>
        <p:nvSpPr>
          <p:cNvPr id="4" name="AutoShape 2" descr="Image result for picture of God making the night and day for children - clipart">
            <a:extLst>
              <a:ext uri="{FF2B5EF4-FFF2-40B4-BE49-F238E27FC236}">
                <a16:creationId xmlns:a16="http://schemas.microsoft.com/office/drawing/2014/main" id="{ECF4C5EB-EE64-49DD-BE60-C29E375E855A}"/>
              </a:ext>
            </a:extLst>
          </p:cNvPr>
          <p:cNvSpPr>
            <a:spLocks noChangeAspect="1" noChangeArrowheads="1"/>
          </p:cNvSpPr>
          <p:nvPr/>
        </p:nvSpPr>
        <p:spPr bwMode="auto">
          <a:xfrm>
            <a:off x="4457700" y="245745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050"/>
          </a:p>
        </p:txBody>
      </p:sp>
      <p:sp>
        <p:nvSpPr>
          <p:cNvPr id="10" name="Content Placeholder 9">
            <a:extLst>
              <a:ext uri="{FF2B5EF4-FFF2-40B4-BE49-F238E27FC236}">
                <a16:creationId xmlns:a16="http://schemas.microsoft.com/office/drawing/2014/main" id="{B329AD17-0067-4FE0-9290-5BA6DA316A4B}"/>
              </a:ext>
            </a:extLst>
          </p:cNvPr>
          <p:cNvSpPr>
            <a:spLocks noGrp="1"/>
          </p:cNvSpPr>
          <p:nvPr>
            <p:ph idx="1"/>
          </p:nvPr>
        </p:nvSpPr>
        <p:spPr>
          <a:xfrm>
            <a:off x="433932" y="491033"/>
            <a:ext cx="2770994" cy="756605"/>
          </a:xfrm>
        </p:spPr>
        <p:txBody>
          <a:bodyPr/>
          <a:lstStyle/>
          <a:p>
            <a:pPr marL="133350" indent="0">
              <a:buNone/>
            </a:pPr>
            <a:r>
              <a:rPr lang="en-GB" sz="2800" dirty="0"/>
              <a:t>Thank you</a:t>
            </a:r>
          </a:p>
        </p:txBody>
      </p:sp>
    </p:spTree>
    <p:extLst>
      <p:ext uri="{BB962C8B-B14F-4D97-AF65-F5344CB8AC3E}">
        <p14:creationId xmlns:p14="http://schemas.microsoft.com/office/powerpoint/2010/main" val="407512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26410B7-2156-4530-9177-7C06642AD48B}"/>
              </a:ext>
            </a:extLst>
          </p:cNvPr>
          <p:cNvSpPr>
            <a:spLocks noGrp="1"/>
          </p:cNvSpPr>
          <p:nvPr>
            <p:ph type="subTitle" idx="1"/>
          </p:nvPr>
        </p:nvSpPr>
        <p:spPr>
          <a:xfrm>
            <a:off x="438538" y="437695"/>
            <a:ext cx="2957153" cy="1224931"/>
          </a:xfrm>
        </p:spPr>
        <p:txBody>
          <a:bodyPr/>
          <a:lstStyle/>
          <a:p>
            <a:r>
              <a:rPr lang="en-GB" sz="4800" dirty="0">
                <a:effectLst>
                  <a:outerShdw blurRad="38100" dist="38100" dir="2700000" algn="tl">
                    <a:srgbClr val="000000">
                      <a:alpha val="43137"/>
                    </a:srgbClr>
                  </a:outerShdw>
                </a:effectLst>
                <a:latin typeface="Twinkl Cursive Looped" panose="02000000000000000000" pitchFamily="2" charset="0"/>
              </a:rPr>
              <a:t>Welcome </a:t>
            </a:r>
          </a:p>
        </p:txBody>
      </p:sp>
      <p:pic>
        <p:nvPicPr>
          <p:cNvPr id="6" name="Picture 5">
            <a:extLst>
              <a:ext uri="{FF2B5EF4-FFF2-40B4-BE49-F238E27FC236}">
                <a16:creationId xmlns:a16="http://schemas.microsoft.com/office/drawing/2014/main" id="{DAB7E2BF-AE31-465A-AE4D-C73EBA617837}"/>
              </a:ext>
            </a:extLst>
          </p:cNvPr>
          <p:cNvPicPr>
            <a:picLocks noChangeAspect="1"/>
          </p:cNvPicPr>
          <p:nvPr/>
        </p:nvPicPr>
        <p:blipFill>
          <a:blip r:embed="rId2"/>
          <a:stretch>
            <a:fillRect/>
          </a:stretch>
        </p:blipFill>
        <p:spPr>
          <a:xfrm>
            <a:off x="4132077" y="1050161"/>
            <a:ext cx="3558195" cy="3558195"/>
          </a:xfrm>
          <a:prstGeom prst="rect">
            <a:avLst/>
          </a:prstGeom>
        </p:spPr>
      </p:pic>
    </p:spTree>
    <p:extLst>
      <p:ext uri="{BB962C8B-B14F-4D97-AF65-F5344CB8AC3E}">
        <p14:creationId xmlns:p14="http://schemas.microsoft.com/office/powerpoint/2010/main" val="1973636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95A82-243B-4606-9DF2-07BEEF24E403}"/>
              </a:ext>
            </a:extLst>
          </p:cNvPr>
          <p:cNvSpPr>
            <a:spLocks noGrp="1"/>
          </p:cNvSpPr>
          <p:nvPr>
            <p:ph type="title"/>
          </p:nvPr>
        </p:nvSpPr>
        <p:spPr>
          <a:xfrm>
            <a:off x="345233" y="648310"/>
            <a:ext cx="2304661" cy="1245804"/>
          </a:xfrm>
        </p:spPr>
        <p:txBody>
          <a:bodyPr/>
          <a:lstStyle/>
          <a:p>
            <a:r>
              <a:rPr lang="en-GB" sz="4800" dirty="0"/>
              <a:t>Aims</a:t>
            </a:r>
            <a:r>
              <a:rPr lang="en-GB" dirty="0"/>
              <a:t> </a:t>
            </a:r>
          </a:p>
        </p:txBody>
      </p:sp>
      <p:sp>
        <p:nvSpPr>
          <p:cNvPr id="3" name="Text Placeholder 2">
            <a:extLst>
              <a:ext uri="{FF2B5EF4-FFF2-40B4-BE49-F238E27FC236}">
                <a16:creationId xmlns:a16="http://schemas.microsoft.com/office/drawing/2014/main" id="{49E53541-D561-4671-8601-6FBF3EFEDC13}"/>
              </a:ext>
            </a:extLst>
          </p:cNvPr>
          <p:cNvSpPr>
            <a:spLocks noGrp="1"/>
          </p:cNvSpPr>
          <p:nvPr>
            <p:ph type="body" idx="1"/>
          </p:nvPr>
        </p:nvSpPr>
        <p:spPr>
          <a:xfrm>
            <a:off x="345233" y="2399487"/>
            <a:ext cx="8070979" cy="849900"/>
          </a:xfrm>
        </p:spPr>
        <p:txBody>
          <a:bodyPr/>
          <a:lstStyle/>
          <a:p>
            <a:pPr algn="l"/>
            <a:r>
              <a:rPr lang="en-GB" sz="2400" dirty="0"/>
              <a:t>Overview of how RSHE will be taught</a:t>
            </a:r>
          </a:p>
          <a:p>
            <a:pPr algn="l"/>
            <a:r>
              <a:rPr lang="en-GB" sz="2400" dirty="0"/>
              <a:t>Year 5 lesson content and resources</a:t>
            </a:r>
          </a:p>
          <a:p>
            <a:pPr algn="l"/>
            <a:r>
              <a:rPr lang="en-GB" sz="2400" dirty="0"/>
              <a:t>Children with SEND</a:t>
            </a:r>
          </a:p>
          <a:p>
            <a:pPr algn="l"/>
            <a:r>
              <a:rPr lang="en-GB" sz="2400" dirty="0"/>
              <a:t>Right of withdrawal </a:t>
            </a:r>
          </a:p>
          <a:p>
            <a:pPr algn="l"/>
            <a:r>
              <a:rPr lang="en-GB" sz="2400" dirty="0"/>
              <a:t>Parent questions</a:t>
            </a:r>
          </a:p>
        </p:txBody>
      </p:sp>
    </p:spTree>
    <p:extLst>
      <p:ext uri="{BB962C8B-B14F-4D97-AF65-F5344CB8AC3E}">
        <p14:creationId xmlns:p14="http://schemas.microsoft.com/office/powerpoint/2010/main" val="178660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BD4679-6188-4F05-972B-555ADACC22D8}"/>
              </a:ext>
            </a:extLst>
          </p:cNvPr>
          <p:cNvSpPr>
            <a:spLocks noGrp="1"/>
          </p:cNvSpPr>
          <p:nvPr>
            <p:ph type="title" idx="2"/>
          </p:nvPr>
        </p:nvSpPr>
        <p:spPr>
          <a:xfrm>
            <a:off x="270587" y="1972524"/>
            <a:ext cx="8873413" cy="1030500"/>
          </a:xfrm>
        </p:spPr>
        <p:txBody>
          <a:bodyPr/>
          <a:lstStyle/>
          <a:p>
            <a:pPr algn="l"/>
            <a:br>
              <a:rPr lang="en-GB" sz="4000" u="sng" dirty="0"/>
            </a:br>
            <a:r>
              <a:rPr lang="en-GB" sz="4000" u="sng" dirty="0"/>
              <a:t>Overview –</a:t>
            </a:r>
            <a:br>
              <a:rPr lang="en-GB" sz="4000" dirty="0"/>
            </a:br>
            <a:r>
              <a:rPr lang="en-GB" sz="1600" b="0" dirty="0"/>
              <a:t>RSHE - taught weekly, by Mrs Moore and Miss Shaw as part of PSHE lessons</a:t>
            </a:r>
            <a:br>
              <a:rPr lang="en-GB" sz="1600" b="0" dirty="0"/>
            </a:br>
            <a:br>
              <a:rPr lang="en-GB" sz="1600" b="0" dirty="0"/>
            </a:br>
            <a:r>
              <a:rPr lang="en-GB" sz="1600" b="0" dirty="0"/>
              <a:t>Opportunities for discussion, group work, class activities</a:t>
            </a:r>
            <a:br>
              <a:rPr lang="en-GB" sz="1600" b="0" dirty="0"/>
            </a:br>
            <a:br>
              <a:rPr lang="en-GB" sz="1600" b="0" dirty="0"/>
            </a:br>
            <a:r>
              <a:rPr lang="en-GB" sz="1600" b="0" dirty="0"/>
              <a:t>Wider context – weekly PSHE, not standalone lessons</a:t>
            </a:r>
            <a:br>
              <a:rPr lang="en-GB" sz="1600" b="0" dirty="0"/>
            </a:br>
            <a:br>
              <a:rPr lang="en-GB" sz="1600" b="0" dirty="0"/>
            </a:br>
            <a:r>
              <a:rPr lang="en-GB" sz="1600" b="0" dirty="0"/>
              <a:t>Confidence and pastoral care – own teachers</a:t>
            </a:r>
            <a:br>
              <a:rPr lang="en-GB" sz="1600" b="0" dirty="0"/>
            </a:br>
            <a:br>
              <a:rPr lang="en-GB" sz="1600" b="0" dirty="0"/>
            </a:br>
            <a:r>
              <a:rPr lang="en-GB" sz="1600" b="0" dirty="0"/>
              <a:t>Classroom environment – PSHE Class Charters, concern box / Ask-It Basket, open and honest </a:t>
            </a:r>
            <a:br>
              <a:rPr lang="en-GB" sz="1600" b="0" dirty="0"/>
            </a:br>
            <a:br>
              <a:rPr lang="en-GB" sz="1600" b="0" dirty="0"/>
            </a:br>
            <a:r>
              <a:rPr lang="en-GB" sz="1600" b="0" dirty="0"/>
              <a:t>Prior learning of privacy, boundaries, emotions, keeping safe, wanted and unwanted touch (hugging etc), consent, healthy relationships, sleep etc</a:t>
            </a:r>
            <a:br>
              <a:rPr lang="en-GB" sz="1600" b="0" dirty="0"/>
            </a:br>
            <a:br>
              <a:rPr lang="en-GB" sz="1600" b="0" dirty="0"/>
            </a:br>
            <a:r>
              <a:rPr lang="en-GB" sz="1600" b="0" dirty="0"/>
              <a:t>Puberty and menstruation - Summer 2 – 6 one hour lessons</a:t>
            </a:r>
            <a:br>
              <a:rPr lang="en-GB" sz="1600" b="0" dirty="0"/>
            </a:br>
            <a:br>
              <a:rPr lang="en-GB" sz="1600" b="0" dirty="0"/>
            </a:br>
            <a:r>
              <a:rPr lang="en-GB" sz="1600" b="0" dirty="0"/>
              <a:t>Girls and boys - split into gender groups - same content – gives the children confidence in discussion </a:t>
            </a:r>
            <a:br>
              <a:rPr lang="en-GB" sz="1600" b="0" dirty="0"/>
            </a:br>
            <a:br>
              <a:rPr lang="en-GB" sz="1600" b="0" dirty="0"/>
            </a:br>
            <a:br>
              <a:rPr lang="en-GB" sz="1600" b="0" dirty="0"/>
            </a:br>
            <a:endParaRPr lang="en-GB" sz="1600" b="0" dirty="0"/>
          </a:p>
        </p:txBody>
      </p:sp>
    </p:spTree>
    <p:extLst>
      <p:ext uri="{BB962C8B-B14F-4D97-AF65-F5344CB8AC3E}">
        <p14:creationId xmlns:p14="http://schemas.microsoft.com/office/powerpoint/2010/main" val="86656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523220"/>
          </a:xfrm>
          <a:prstGeom prst="rect">
            <a:avLst/>
          </a:prstGeom>
          <a:noFill/>
        </p:spPr>
        <p:txBody>
          <a:bodyPr wrap="square" rtlCol="0">
            <a:spAutoFit/>
          </a:bodyPr>
          <a:lstStyle/>
          <a:p>
            <a:r>
              <a:rPr lang="en-GB" sz="28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Lesson sequence and details - </a:t>
            </a:r>
          </a:p>
        </p:txBody>
      </p:sp>
      <p:sp>
        <p:nvSpPr>
          <p:cNvPr id="2" name="Rectangle 1">
            <a:extLst>
              <a:ext uri="{FF2B5EF4-FFF2-40B4-BE49-F238E27FC236}">
                <a16:creationId xmlns:a16="http://schemas.microsoft.com/office/drawing/2014/main" id="{4BA7769B-6748-4012-812B-70A4811731F1}"/>
              </a:ext>
            </a:extLst>
          </p:cNvPr>
          <p:cNvSpPr/>
          <p:nvPr/>
        </p:nvSpPr>
        <p:spPr>
          <a:xfrm>
            <a:off x="327414" y="736476"/>
            <a:ext cx="8454578" cy="4616648"/>
          </a:xfrm>
          <a:prstGeom prst="rect">
            <a:avLst/>
          </a:prstGeom>
        </p:spPr>
        <p:txBody>
          <a:bodyPr wrap="square">
            <a:spAutoFit/>
          </a:bodyPr>
          <a:lstStyle/>
          <a:p>
            <a:r>
              <a:rPr lang="en-GB" u="sng" dirty="0"/>
              <a:t>Year 5 Growing and Changing</a:t>
            </a:r>
            <a:endParaRPr lang="en-GB" dirty="0"/>
          </a:p>
          <a:p>
            <a:r>
              <a:rPr lang="en-GB" dirty="0"/>
              <a:t>Lesson 1: Lesson 1: Gifts and Talents – Individuality and Personal Qualities </a:t>
            </a:r>
          </a:p>
          <a:p>
            <a:br>
              <a:rPr lang="en-GB" dirty="0"/>
            </a:br>
            <a:r>
              <a:rPr lang="en-GB" dirty="0"/>
              <a:t>Lesson 2: Puberty – what it is; physical and emotional changes; hygiene routines; growing and changing. </a:t>
            </a:r>
            <a:r>
              <a:rPr lang="en-GB" u="sng" dirty="0">
                <a:hlinkClick r:id="rId4"/>
              </a:rPr>
              <a:t>Home Learning LKS2_1.2.3_WHATISPUBERTY (tentenresources.co.uk)</a:t>
            </a:r>
            <a:endParaRPr lang="en-GB" u="sng" dirty="0"/>
          </a:p>
          <a:p>
            <a:endParaRPr lang="en-GB" dirty="0"/>
          </a:p>
          <a:p>
            <a:r>
              <a:rPr lang="en-GB" dirty="0"/>
              <a:t>Lesson 3 – Changing Bodies - Puberty including menstruation, key facts about the menstrual cycle and menstrual wellbeing </a:t>
            </a:r>
          </a:p>
          <a:p>
            <a:r>
              <a:rPr lang="en-GB" u="sng" dirty="0">
                <a:hlinkClick r:id="rId5"/>
              </a:rPr>
              <a:t>Home Learning LKS2_1.2.4_CHANGING BODIES (tentenresources.co.uk)</a:t>
            </a:r>
            <a:endParaRPr lang="en-GB" u="sng" dirty="0"/>
          </a:p>
          <a:p>
            <a:br>
              <a:rPr lang="en-GB" dirty="0"/>
            </a:br>
            <a:r>
              <a:rPr lang="en-GB" dirty="0"/>
              <a:t>Lesson 4 – Girls’ Bodies – changes; puberty; respect and privacy </a:t>
            </a:r>
          </a:p>
          <a:p>
            <a:r>
              <a:rPr lang="en-GB" u="sng" dirty="0">
                <a:hlinkClick r:id="rId6"/>
              </a:rPr>
              <a:t>Home Learning UKS2_1.2.2_GIRLSBODIES (tentenresources.co.uk)</a:t>
            </a:r>
            <a:endParaRPr lang="en-GB" u="sng" dirty="0"/>
          </a:p>
          <a:p>
            <a:br>
              <a:rPr lang="en-GB" dirty="0"/>
            </a:br>
            <a:r>
              <a:rPr lang="en-GB" dirty="0"/>
              <a:t>Lesson 5 – Boys’ Bodies – changes </a:t>
            </a:r>
            <a:r>
              <a:rPr lang="en-GB" dirty="0" err="1"/>
              <a:t>inc</a:t>
            </a:r>
            <a:r>
              <a:rPr lang="en-GB" dirty="0"/>
              <a:t> nocturnal emissions; puberty; respect and privacy </a:t>
            </a:r>
            <a:r>
              <a:rPr lang="en-GB" dirty="0">
                <a:hlinkClick r:id="rId7"/>
              </a:rPr>
              <a:t>–</a:t>
            </a:r>
            <a:r>
              <a:rPr lang="en-GB" dirty="0"/>
              <a:t> </a:t>
            </a:r>
          </a:p>
          <a:p>
            <a:r>
              <a:rPr lang="en-GB" u="sng" dirty="0">
                <a:hlinkClick r:id="rId7"/>
              </a:rPr>
              <a:t>Home Learning UKS2_1.2.3_BOYSBODIES (tentenresources.co.uk)</a:t>
            </a:r>
            <a:endParaRPr lang="en-GB" u="sng" dirty="0"/>
          </a:p>
          <a:p>
            <a:endParaRPr lang="en-GB" dirty="0"/>
          </a:p>
          <a:p>
            <a:r>
              <a:rPr lang="en-GB" dirty="0"/>
              <a:t>Lesson 6 – Menstruation – nature and role of menstruation; practical help on how to manage the onset of menstruation </a:t>
            </a:r>
            <a:r>
              <a:rPr lang="en-GB" dirty="0">
                <a:hlinkClick r:id="rId8"/>
              </a:rPr>
              <a:t>–</a:t>
            </a:r>
            <a:r>
              <a:rPr lang="en-GB" dirty="0"/>
              <a:t> (Paradise Street in Y5, Delving Deeper in Y6)</a:t>
            </a:r>
          </a:p>
          <a:p>
            <a:r>
              <a:rPr lang="en-GB" u="sng" dirty="0">
                <a:hlinkClick r:id="rId8"/>
              </a:rPr>
              <a:t>Home Learning UKS2_1.4.3_MENSTRUATION (tentenresources.co.uk)</a:t>
            </a:r>
            <a:r>
              <a:rPr lang="en-GB" dirty="0"/>
              <a:t> </a:t>
            </a:r>
          </a:p>
          <a:p>
            <a:pPr marL="285750" indent="-285750">
              <a:buFont typeface="Arial" panose="020B0604020202020204" pitchFamily="34" charset="0"/>
              <a:buChar char="•"/>
            </a:pP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523220"/>
          </a:xfrm>
          <a:prstGeom prst="rect">
            <a:avLst/>
          </a:prstGeom>
          <a:noFill/>
        </p:spPr>
        <p:txBody>
          <a:bodyPr wrap="square" rtlCol="0">
            <a:spAutoFit/>
          </a:bodyPr>
          <a:lstStyle/>
          <a:p>
            <a:r>
              <a:rPr lang="en-GB" sz="28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Lesson 1 and 2- </a:t>
            </a:r>
          </a:p>
        </p:txBody>
      </p:sp>
      <p:sp>
        <p:nvSpPr>
          <p:cNvPr id="2" name="Rectangle 1">
            <a:extLst>
              <a:ext uri="{FF2B5EF4-FFF2-40B4-BE49-F238E27FC236}">
                <a16:creationId xmlns:a16="http://schemas.microsoft.com/office/drawing/2014/main" id="{4BA7769B-6748-4012-812B-70A4811731F1}"/>
              </a:ext>
            </a:extLst>
          </p:cNvPr>
          <p:cNvSpPr/>
          <p:nvPr/>
        </p:nvSpPr>
        <p:spPr>
          <a:xfrm>
            <a:off x="344711" y="1659118"/>
            <a:ext cx="8454578" cy="2369880"/>
          </a:xfrm>
          <a:prstGeom prst="rect">
            <a:avLst/>
          </a:prstGeom>
        </p:spPr>
        <p:txBody>
          <a:bodyPr wrap="square">
            <a:spAutoFit/>
          </a:bodyPr>
          <a:lstStyle/>
          <a:p>
            <a:r>
              <a:rPr lang="en-GB" sz="2000" dirty="0">
                <a:solidFill>
                  <a:srgbClr val="7030A0"/>
                </a:solidFill>
              </a:rPr>
              <a:t>Lesson 1: Gifts and Talents – Individuality and Personal Qualities </a:t>
            </a:r>
          </a:p>
          <a:p>
            <a:br>
              <a:rPr lang="en-GB" sz="2000" dirty="0">
                <a:solidFill>
                  <a:srgbClr val="7030A0"/>
                </a:solidFill>
              </a:rPr>
            </a:br>
            <a:r>
              <a:rPr lang="en-GB" sz="2000" dirty="0">
                <a:solidFill>
                  <a:srgbClr val="7030A0"/>
                </a:solidFill>
              </a:rPr>
              <a:t>Lesson 2: Puberty – what it is; </a:t>
            </a:r>
          </a:p>
          <a:p>
            <a:r>
              <a:rPr lang="en-GB" sz="2000" dirty="0">
                <a:solidFill>
                  <a:srgbClr val="7030A0"/>
                </a:solidFill>
              </a:rPr>
              <a:t>physical and emotional changes; </a:t>
            </a:r>
          </a:p>
          <a:p>
            <a:r>
              <a:rPr lang="en-GB" sz="2000" dirty="0">
                <a:solidFill>
                  <a:srgbClr val="7030A0"/>
                </a:solidFill>
              </a:rPr>
              <a:t>hygiene routines; </a:t>
            </a:r>
          </a:p>
          <a:p>
            <a:r>
              <a:rPr lang="en-GB" sz="2000" dirty="0">
                <a:solidFill>
                  <a:srgbClr val="7030A0"/>
                </a:solidFill>
              </a:rPr>
              <a:t>growing and changing</a:t>
            </a:r>
            <a:endParaRPr lang="en-GB" sz="2000" u="sng" dirty="0">
              <a:solidFill>
                <a:srgbClr val="7030A0"/>
              </a:solidFill>
            </a:endParaRPr>
          </a:p>
          <a:p>
            <a:endParaRPr lang="en-GB" dirty="0"/>
          </a:p>
          <a:p>
            <a:endParaRPr lang="en-GB" dirty="0"/>
          </a:p>
        </p:txBody>
      </p:sp>
    </p:spTree>
    <p:extLst>
      <p:ext uri="{BB962C8B-B14F-4D97-AF65-F5344CB8AC3E}">
        <p14:creationId xmlns:p14="http://schemas.microsoft.com/office/powerpoint/2010/main" val="63941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523220"/>
          </a:xfrm>
          <a:prstGeom prst="rect">
            <a:avLst/>
          </a:prstGeom>
          <a:noFill/>
        </p:spPr>
        <p:txBody>
          <a:bodyPr wrap="square" rtlCol="0">
            <a:spAutoFit/>
          </a:bodyPr>
          <a:lstStyle/>
          <a:p>
            <a:r>
              <a:rPr lang="en-GB" sz="28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Lesson 3 – Changing Bodies </a:t>
            </a:r>
          </a:p>
        </p:txBody>
      </p:sp>
      <p:sp>
        <p:nvSpPr>
          <p:cNvPr id="2" name="Rectangle 1">
            <a:extLst>
              <a:ext uri="{FF2B5EF4-FFF2-40B4-BE49-F238E27FC236}">
                <a16:creationId xmlns:a16="http://schemas.microsoft.com/office/drawing/2014/main" id="{4BA7769B-6748-4012-812B-70A4811731F1}"/>
              </a:ext>
            </a:extLst>
          </p:cNvPr>
          <p:cNvSpPr/>
          <p:nvPr/>
        </p:nvSpPr>
        <p:spPr>
          <a:xfrm>
            <a:off x="262100" y="829782"/>
            <a:ext cx="8454578" cy="4278094"/>
          </a:xfrm>
          <a:prstGeom prst="rect">
            <a:avLst/>
          </a:prstGeom>
        </p:spPr>
        <p:txBody>
          <a:bodyPr wrap="square">
            <a:spAutoFit/>
          </a:bodyPr>
          <a:lstStyle/>
          <a:p>
            <a:endParaRPr lang="en-GB" dirty="0"/>
          </a:p>
          <a:p>
            <a:pPr marL="285750" indent="-285750">
              <a:buFont typeface="Arial" panose="020B0604020202020204" pitchFamily="34" charset="0"/>
              <a:buChar char="•"/>
            </a:pPr>
            <a:r>
              <a:rPr lang="en-GB" sz="1800" dirty="0"/>
              <a:t>Puberty overview</a:t>
            </a:r>
          </a:p>
          <a:p>
            <a:endParaRPr lang="en-GB" sz="1800" dirty="0"/>
          </a:p>
          <a:p>
            <a:pPr marL="285750" indent="-285750">
              <a:buFont typeface="Arial" panose="020B0604020202020204" pitchFamily="34" charset="0"/>
              <a:buChar char="•"/>
            </a:pPr>
            <a:r>
              <a:rPr lang="en-GB" sz="1800" dirty="0"/>
              <a:t>Genitalia names - penis, testicles, vulva, vagina</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Boys’ puberty overview - voice gets deeper; taller, bigger, more muscular; pubic hair around penis and testicles; penis and testicles will grow larger; hair will grow on the face and underarms; might get spots and sweat more; changes in hormones leading to mood swings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Girls’ puberty overview - breasts and hips will get bigger; grow taller; pubic hair will start to grow under arms and between legs; start having periods; might get spots and sweat more; changes in hormones leading to mood swings</a:t>
            </a:r>
          </a:p>
          <a:p>
            <a:br>
              <a:rPr lang="en-GB" dirty="0"/>
            </a:br>
            <a:endParaRPr lang="en-GB" dirty="0"/>
          </a:p>
          <a:p>
            <a:endParaRPr lang="en-GB" dirty="0"/>
          </a:p>
        </p:txBody>
      </p:sp>
    </p:spTree>
    <p:extLst>
      <p:ext uri="{BB962C8B-B14F-4D97-AF65-F5344CB8AC3E}">
        <p14:creationId xmlns:p14="http://schemas.microsoft.com/office/powerpoint/2010/main" val="1453997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1500-0EB6-41DE-B42E-1B7E8A8363C5}"/>
              </a:ext>
            </a:extLst>
          </p:cNvPr>
          <p:cNvSpPr>
            <a:spLocks noGrp="1"/>
          </p:cNvSpPr>
          <p:nvPr>
            <p:ph type="title"/>
          </p:nvPr>
        </p:nvSpPr>
        <p:spPr>
          <a:xfrm>
            <a:off x="181947" y="1792009"/>
            <a:ext cx="3331028" cy="1265400"/>
          </a:xfrm>
        </p:spPr>
        <p:txBody>
          <a:bodyPr/>
          <a:lstStyle/>
          <a:p>
            <a:br>
              <a:rPr lang="en-GB" sz="2400" dirty="0"/>
            </a:br>
            <a:br>
              <a:rPr lang="en-GB" sz="2400" dirty="0"/>
            </a:br>
            <a:r>
              <a:rPr lang="en-GB" sz="2400" dirty="0"/>
              <a:t>Lesson 4 – Girls’ Bodies – </a:t>
            </a:r>
            <a:br>
              <a:rPr lang="en-GB" sz="2400" dirty="0"/>
            </a:br>
            <a:br>
              <a:rPr lang="en-GB" sz="2400" dirty="0"/>
            </a:br>
            <a:br>
              <a:rPr lang="en-GB" dirty="0"/>
            </a:br>
            <a:br>
              <a:rPr lang="en-GB" dirty="0"/>
            </a:br>
            <a:endParaRPr lang="en-GB" dirty="0"/>
          </a:p>
        </p:txBody>
      </p:sp>
      <p:sp>
        <p:nvSpPr>
          <p:cNvPr id="3" name="Text Placeholder 2">
            <a:extLst>
              <a:ext uri="{FF2B5EF4-FFF2-40B4-BE49-F238E27FC236}">
                <a16:creationId xmlns:a16="http://schemas.microsoft.com/office/drawing/2014/main" id="{EE4530FE-C084-45EA-AC1F-5FE25196E71F}"/>
              </a:ext>
            </a:extLst>
          </p:cNvPr>
          <p:cNvSpPr>
            <a:spLocks noGrp="1"/>
          </p:cNvSpPr>
          <p:nvPr>
            <p:ph type="body" idx="1"/>
          </p:nvPr>
        </p:nvSpPr>
        <p:spPr>
          <a:xfrm>
            <a:off x="181947" y="2079530"/>
            <a:ext cx="8780106" cy="849900"/>
          </a:xfrm>
        </p:spPr>
        <p:txBody>
          <a:bodyPr/>
          <a:lstStyle/>
          <a:p>
            <a:pPr marL="152400" indent="0" algn="l">
              <a:buNone/>
            </a:pPr>
            <a:endParaRPr lang="en-GB" dirty="0"/>
          </a:p>
          <a:p>
            <a:pPr marL="152400" indent="0" algn="l">
              <a:buNone/>
            </a:pPr>
            <a:endParaRPr lang="en-GB" dirty="0"/>
          </a:p>
          <a:p>
            <a:pPr marL="152400" indent="0" algn="l">
              <a:buNone/>
            </a:pPr>
            <a:r>
              <a:rPr lang="en-GB" dirty="0"/>
              <a:t>Changes in puberty </a:t>
            </a:r>
          </a:p>
          <a:p>
            <a:pPr algn="l"/>
            <a:r>
              <a:rPr lang="en-GB" dirty="0"/>
              <a:t>growth spurt</a:t>
            </a:r>
          </a:p>
          <a:p>
            <a:pPr algn="l"/>
            <a:r>
              <a:rPr lang="en-GB" dirty="0"/>
              <a:t>hair growth, underarms and genital area</a:t>
            </a:r>
          </a:p>
          <a:p>
            <a:pPr algn="l"/>
            <a:r>
              <a:rPr lang="en-GB" dirty="0"/>
              <a:t>Perspiration</a:t>
            </a:r>
          </a:p>
          <a:p>
            <a:pPr algn="l"/>
            <a:r>
              <a:rPr lang="en-GB" dirty="0"/>
              <a:t>oily skin</a:t>
            </a:r>
          </a:p>
          <a:p>
            <a:pPr algn="l"/>
            <a:r>
              <a:rPr lang="en-GB" dirty="0"/>
              <a:t>breasts develop in stages</a:t>
            </a:r>
          </a:p>
          <a:p>
            <a:pPr algn="l"/>
            <a:r>
              <a:rPr lang="en-GB" dirty="0"/>
              <a:t>hips widen and waist narrows</a:t>
            </a:r>
          </a:p>
          <a:p>
            <a:pPr algn="l"/>
            <a:r>
              <a:rPr lang="en-GB" dirty="0"/>
              <a:t>genitals enlarge</a:t>
            </a:r>
          </a:p>
          <a:p>
            <a:pPr algn="l"/>
            <a:r>
              <a:rPr lang="en-GB" dirty="0"/>
              <a:t>girls start menstruation /periods</a:t>
            </a:r>
          </a:p>
          <a:p>
            <a:pPr algn="l"/>
            <a:r>
              <a:rPr lang="en-GB" dirty="0"/>
              <a:t>respect and privacy</a:t>
            </a:r>
          </a:p>
          <a:p>
            <a:pPr algn="l"/>
            <a:r>
              <a:rPr lang="en-GB" dirty="0"/>
              <a:t>privates are private</a:t>
            </a:r>
          </a:p>
          <a:p>
            <a:pPr algn="l"/>
            <a:r>
              <a:rPr lang="en-GB" dirty="0"/>
              <a:t>a gift from God</a:t>
            </a:r>
          </a:p>
        </p:txBody>
      </p:sp>
    </p:spTree>
    <p:extLst>
      <p:ext uri="{BB962C8B-B14F-4D97-AF65-F5344CB8AC3E}">
        <p14:creationId xmlns:p14="http://schemas.microsoft.com/office/powerpoint/2010/main" val="233660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523220"/>
          </a:xfrm>
          <a:prstGeom prst="rect">
            <a:avLst/>
          </a:prstGeom>
          <a:noFill/>
        </p:spPr>
        <p:txBody>
          <a:bodyPr wrap="square" rtlCol="0">
            <a:spAutoFit/>
          </a:bodyPr>
          <a:lstStyle/>
          <a:p>
            <a:r>
              <a:rPr lang="en-GB" sz="2800"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rPr>
              <a:t>Lesson 5 – Boys’ Bodies- </a:t>
            </a:r>
          </a:p>
        </p:txBody>
      </p:sp>
      <p:sp>
        <p:nvSpPr>
          <p:cNvPr id="2" name="Rectangle 1">
            <a:extLst>
              <a:ext uri="{FF2B5EF4-FFF2-40B4-BE49-F238E27FC236}">
                <a16:creationId xmlns:a16="http://schemas.microsoft.com/office/drawing/2014/main" id="{4BA7769B-6748-4012-812B-70A4811731F1}"/>
              </a:ext>
            </a:extLst>
          </p:cNvPr>
          <p:cNvSpPr/>
          <p:nvPr/>
        </p:nvSpPr>
        <p:spPr>
          <a:xfrm>
            <a:off x="327414" y="736476"/>
            <a:ext cx="8454578" cy="4124206"/>
          </a:xfrm>
          <a:prstGeom prst="rect">
            <a:avLst/>
          </a:prstGeom>
        </p:spPr>
        <p:txBody>
          <a:bodyPr wrap="square">
            <a:spAutoFit/>
          </a:bodyPr>
          <a:lstStyle/>
          <a:p>
            <a:br>
              <a:rPr lang="en-GB" dirty="0"/>
            </a:br>
            <a:r>
              <a:rPr lang="en-GB" sz="1800" dirty="0"/>
              <a:t>Changes in puberty</a:t>
            </a:r>
          </a:p>
          <a:p>
            <a:pPr marL="285750" indent="-285750">
              <a:buFont typeface="Arial" panose="020B0604020202020204" pitchFamily="34" charset="0"/>
              <a:buChar char="•"/>
            </a:pPr>
            <a:r>
              <a:rPr lang="en-GB" sz="1800" dirty="0"/>
              <a:t>growth spurt</a:t>
            </a:r>
          </a:p>
          <a:p>
            <a:pPr marL="285750" indent="-285750">
              <a:buFont typeface="Arial" panose="020B0604020202020204" pitchFamily="34" charset="0"/>
              <a:buChar char="•"/>
            </a:pPr>
            <a:r>
              <a:rPr lang="en-GB" sz="1800" dirty="0"/>
              <a:t>hair growth on face, underarms, chest and genital area</a:t>
            </a:r>
          </a:p>
          <a:p>
            <a:pPr marL="285750" indent="-285750">
              <a:buFont typeface="Arial" panose="020B0604020202020204" pitchFamily="34" charset="0"/>
              <a:buChar char="•"/>
            </a:pPr>
            <a:r>
              <a:rPr lang="en-GB" sz="1800" dirty="0"/>
              <a:t>perspiration</a:t>
            </a:r>
          </a:p>
          <a:p>
            <a:pPr marL="285750" indent="-285750">
              <a:buFont typeface="Arial" panose="020B0604020202020204" pitchFamily="34" charset="0"/>
              <a:buChar char="•"/>
            </a:pPr>
            <a:r>
              <a:rPr lang="en-GB" sz="1800" dirty="0"/>
              <a:t>oily skin</a:t>
            </a:r>
          </a:p>
          <a:p>
            <a:pPr marL="285750" indent="-285750">
              <a:buFont typeface="Arial" panose="020B0604020202020204" pitchFamily="34" charset="0"/>
              <a:buChar char="•"/>
            </a:pPr>
            <a:r>
              <a:rPr lang="en-GB" sz="1800" dirty="0"/>
              <a:t>widening of shoulders</a:t>
            </a:r>
          </a:p>
          <a:p>
            <a:pPr marL="285750" indent="-285750">
              <a:buFont typeface="Arial" panose="020B0604020202020204" pitchFamily="34" charset="0"/>
              <a:buChar char="•"/>
            </a:pPr>
            <a:r>
              <a:rPr lang="en-GB" sz="1800" dirty="0"/>
              <a:t>voice breaking</a:t>
            </a:r>
          </a:p>
          <a:p>
            <a:pPr marL="285750" indent="-285750">
              <a:buFont typeface="Arial" panose="020B0604020202020204" pitchFamily="34" charset="0"/>
              <a:buChar char="•"/>
            </a:pPr>
            <a:r>
              <a:rPr lang="en-GB" sz="1800" dirty="0"/>
              <a:t>genitals enlarging</a:t>
            </a:r>
          </a:p>
          <a:p>
            <a:pPr marL="285750" indent="-285750">
              <a:buFont typeface="Arial" panose="020B0604020202020204" pitchFamily="34" charset="0"/>
              <a:buChar char="•"/>
            </a:pPr>
            <a:r>
              <a:rPr lang="en-GB" sz="1800" dirty="0"/>
              <a:t>erections</a:t>
            </a:r>
          </a:p>
          <a:p>
            <a:pPr marL="285750" indent="-285750">
              <a:buFont typeface="Arial" panose="020B0604020202020204" pitchFamily="34" charset="0"/>
              <a:buChar char="•"/>
            </a:pPr>
            <a:r>
              <a:rPr lang="en-GB" sz="1800" dirty="0"/>
              <a:t>nocturnal emissions / wet dreams</a:t>
            </a:r>
          </a:p>
          <a:p>
            <a:pPr marL="285750" indent="-285750">
              <a:buFont typeface="Arial" panose="020B0604020202020204" pitchFamily="34" charset="0"/>
              <a:buChar char="•"/>
            </a:pPr>
            <a:r>
              <a:rPr lang="en-GB" sz="1800" dirty="0"/>
              <a:t>respect and privacy </a:t>
            </a:r>
          </a:p>
          <a:p>
            <a:pPr marL="285750" indent="-285750">
              <a:buFont typeface="Arial" panose="020B0604020202020204" pitchFamily="34" charset="0"/>
              <a:buChar char="•"/>
            </a:pPr>
            <a:r>
              <a:rPr lang="en-GB" sz="1800" dirty="0"/>
              <a:t>privates are private</a:t>
            </a:r>
          </a:p>
          <a:p>
            <a:pPr marL="285750" indent="-285750">
              <a:buFont typeface="Arial" panose="020B0604020202020204" pitchFamily="34" charset="0"/>
              <a:buChar char="•"/>
            </a:pPr>
            <a:r>
              <a:rPr lang="en-GB" sz="1800" dirty="0"/>
              <a:t>a gift from God</a:t>
            </a:r>
          </a:p>
          <a:p>
            <a:endParaRPr lang="en-GB" dirty="0"/>
          </a:p>
        </p:txBody>
      </p:sp>
    </p:spTree>
    <p:extLst>
      <p:ext uri="{BB962C8B-B14F-4D97-AF65-F5344CB8AC3E}">
        <p14:creationId xmlns:p14="http://schemas.microsoft.com/office/powerpoint/2010/main" val="3295478020"/>
      </p:ext>
    </p:extLst>
  </p:cSld>
  <p:clrMapOvr>
    <a:masterClrMapping/>
  </p:clrMapOvr>
</p:sld>
</file>

<file path=ppt/theme/theme1.xml><?xml version="1.0" encoding="utf-8"?>
<a:theme xmlns:a="http://schemas.openxmlformats.org/drawingml/2006/main" name="Handa Notebook Thesis by Slidesgo">
  <a:themeElements>
    <a:clrScheme name="Simple Light">
      <a:dk1>
        <a:srgbClr val="000000"/>
      </a:dk1>
      <a:lt1>
        <a:srgbClr val="FFFFFF"/>
      </a:lt1>
      <a:dk2>
        <a:srgbClr val="595959"/>
      </a:dk2>
      <a:lt2>
        <a:srgbClr val="FF78B6"/>
      </a:lt2>
      <a:accent1>
        <a:srgbClr val="FFB5B5"/>
      </a:accent1>
      <a:accent2>
        <a:srgbClr val="CAFF60"/>
      </a:accent2>
      <a:accent3>
        <a:srgbClr val="4A006E"/>
      </a:accent3>
      <a:accent4>
        <a:srgbClr val="B381C7"/>
      </a:accent4>
      <a:accent5>
        <a:srgbClr val="68006A"/>
      </a:accent5>
      <a:accent6>
        <a:srgbClr val="CEA8C2"/>
      </a:accent6>
      <a:hlink>
        <a:srgbClr val="6A004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901</Words>
  <Application>Microsoft Office PowerPoint</Application>
  <PresentationFormat>On-screen Show (16:9)</PresentationFormat>
  <Paragraphs>101</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Caveat Brush</vt:lpstr>
      <vt:lpstr>Raleway</vt:lpstr>
      <vt:lpstr>Twinkl Cursive Looped</vt:lpstr>
      <vt:lpstr>Handa Notebook Thesis by Slidesgo</vt:lpstr>
      <vt:lpstr>PowerPoint Presentation</vt:lpstr>
      <vt:lpstr>PowerPoint Presentation</vt:lpstr>
      <vt:lpstr>Aims </vt:lpstr>
      <vt:lpstr> Overview – RSHE - taught weekly, by Mrs Moore and Miss Shaw as part of PSHE lessons  Opportunities for discussion, group work, class activities  Wider context – weekly PSHE, not standalone lessons  Confidence and pastoral care – own teachers  Classroom environment – PSHE Class Charters, concern box / Ask-It Basket, open and honest   Prior learning of privacy, boundaries, emotions, keeping safe, wanted and unwanted touch (hugging etc), consent, healthy relationships, sleep etc  Puberty and menstruation - Summer 2 – 6 one hour lessons  Girls and boys - split into gender groups - same content – gives the children confidence in discussion    </vt:lpstr>
      <vt:lpstr>PowerPoint Presentation</vt:lpstr>
      <vt:lpstr>PowerPoint Presentation</vt:lpstr>
      <vt:lpstr>PowerPoint Presentation</vt:lpstr>
      <vt:lpstr>  Lesson 4 – Girls’ Bodies –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McGee</dc:creator>
  <cp:lastModifiedBy>Gillian McGee</cp:lastModifiedBy>
  <cp:revision>33</cp:revision>
  <dcterms:modified xsi:type="dcterms:W3CDTF">2021-05-13T19:20:41Z</dcterms:modified>
</cp:coreProperties>
</file>