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6" r:id="rId1"/>
  </p:sldMasterIdLst>
  <p:notesMasterIdLst>
    <p:notesMasterId r:id="rId14"/>
  </p:notesMasterIdLst>
  <p:sldIdLst>
    <p:sldId id="313" r:id="rId2"/>
    <p:sldId id="454" r:id="rId3"/>
    <p:sldId id="465" r:id="rId4"/>
    <p:sldId id="259" r:id="rId5"/>
    <p:sldId id="462" r:id="rId6"/>
    <p:sldId id="464" r:id="rId7"/>
    <p:sldId id="463" r:id="rId8"/>
    <p:sldId id="467" r:id="rId9"/>
    <p:sldId id="468" r:id="rId10"/>
    <p:sldId id="455" r:id="rId11"/>
    <p:sldId id="457" r:id="rId12"/>
    <p:sldId id="445"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CE0E130-35BE-4E12-AD50-9F5942F24506}">
  <a:tblStyle styleId="{2CE0E130-35BE-4E12-AD50-9F5942F2450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4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1453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2596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923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0412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1251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5564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8"/>
        <p:cNvGrpSpPr/>
        <p:nvPr/>
      </p:nvGrpSpPr>
      <p:grpSpPr>
        <a:xfrm>
          <a:off x="0" y="0"/>
          <a:ext cx="0" cy="0"/>
          <a:chOff x="0" y="0"/>
          <a:chExt cx="0" cy="0"/>
        </a:xfrm>
      </p:grpSpPr>
      <p:sp>
        <p:nvSpPr>
          <p:cNvPr id="7299" name="Google Shape;7299;g9eef0a043f_0_1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00" name="Google Shape;7300;g9eef0a043f_0_1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03894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5"/>
        <p:cNvGrpSpPr/>
        <p:nvPr/>
      </p:nvGrpSpPr>
      <p:grpSpPr>
        <a:xfrm>
          <a:off x="0" y="0"/>
          <a:ext cx="0" cy="0"/>
          <a:chOff x="0" y="0"/>
          <a:chExt cx="0" cy="0"/>
        </a:xfrm>
      </p:grpSpPr>
      <p:pic>
        <p:nvPicPr>
          <p:cNvPr id="196" name="Google Shape;196;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97" name="Google Shape;197;p3"/>
          <p:cNvSpPr txBox="1">
            <a:spLocks noGrp="1"/>
          </p:cNvSpPr>
          <p:nvPr>
            <p:ph type="subTitle" idx="1"/>
          </p:nvPr>
        </p:nvSpPr>
        <p:spPr>
          <a:xfrm>
            <a:off x="3140316" y="3410225"/>
            <a:ext cx="2864100" cy="682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98" name="Google Shape;198;p3"/>
          <p:cNvSpPr txBox="1">
            <a:spLocks noGrp="1"/>
          </p:cNvSpPr>
          <p:nvPr>
            <p:ph type="title"/>
          </p:nvPr>
        </p:nvSpPr>
        <p:spPr>
          <a:xfrm>
            <a:off x="3104616" y="2197022"/>
            <a:ext cx="2935500" cy="14823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4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99" name="Google Shape;199;p3"/>
          <p:cNvSpPr txBox="1">
            <a:spLocks noGrp="1"/>
          </p:cNvSpPr>
          <p:nvPr>
            <p:ph type="title" idx="2" hasCustomPrompt="1"/>
          </p:nvPr>
        </p:nvSpPr>
        <p:spPr>
          <a:xfrm>
            <a:off x="3844116" y="1425648"/>
            <a:ext cx="1456500" cy="1030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96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200" name="Google Shape;200;p3"/>
          <p:cNvGrpSpPr/>
          <p:nvPr/>
        </p:nvGrpSpPr>
        <p:grpSpPr>
          <a:xfrm>
            <a:off x="-1185137" y="840925"/>
            <a:ext cx="2106500" cy="597475"/>
            <a:chOff x="-2810250" y="3572525"/>
            <a:chExt cx="2106500" cy="597475"/>
          </a:xfrm>
        </p:grpSpPr>
        <p:sp>
          <p:nvSpPr>
            <p:cNvPr id="201" name="Google Shape;201;p3"/>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1" name="Google Shape;311;p3"/>
          <p:cNvGrpSpPr/>
          <p:nvPr/>
        </p:nvGrpSpPr>
        <p:grpSpPr>
          <a:xfrm>
            <a:off x="7738988" y="4488250"/>
            <a:ext cx="1637000" cy="521475"/>
            <a:chOff x="-4380075" y="3780200"/>
            <a:chExt cx="1637000" cy="521475"/>
          </a:xfrm>
        </p:grpSpPr>
        <p:sp>
          <p:nvSpPr>
            <p:cNvPr id="312" name="Google Shape;312;p3"/>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80" name="Google Shape;380;p3"/>
          <p:cNvPicPr preferRelativeResize="0"/>
          <p:nvPr/>
        </p:nvPicPr>
        <p:blipFill>
          <a:blip r:embed="rId3">
            <a:alphaModFix amt="75000"/>
          </a:blip>
          <a:stretch>
            <a:fillRect/>
          </a:stretch>
        </p:blipFill>
        <p:spPr>
          <a:xfrm>
            <a:off x="6785838" y="562625"/>
            <a:ext cx="3543300" cy="733425"/>
          </a:xfrm>
          <a:prstGeom prst="rect">
            <a:avLst/>
          </a:prstGeom>
          <a:noFill/>
          <a:ln>
            <a:noFill/>
          </a:ln>
        </p:spPr>
      </p:pic>
      <p:pic>
        <p:nvPicPr>
          <p:cNvPr id="381" name="Google Shape;381;p3"/>
          <p:cNvPicPr preferRelativeResize="0"/>
          <p:nvPr/>
        </p:nvPicPr>
        <p:blipFill>
          <a:blip r:embed="rId4">
            <a:alphaModFix amt="65000"/>
          </a:blip>
          <a:stretch>
            <a:fillRect/>
          </a:stretch>
        </p:blipFill>
        <p:spPr>
          <a:xfrm>
            <a:off x="-731575" y="4507037"/>
            <a:ext cx="3793026" cy="6738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84"/>
        <p:cNvGrpSpPr/>
        <p:nvPr/>
      </p:nvGrpSpPr>
      <p:grpSpPr>
        <a:xfrm>
          <a:off x="0" y="0"/>
          <a:ext cx="0" cy="0"/>
          <a:chOff x="0" y="0"/>
          <a:chExt cx="0" cy="0"/>
        </a:xfrm>
      </p:grpSpPr>
      <p:pic>
        <p:nvPicPr>
          <p:cNvPr id="1285" name="Google Shape;1285;p9"/>
          <p:cNvPicPr preferRelativeResize="0"/>
          <p:nvPr/>
        </p:nvPicPr>
        <p:blipFill>
          <a:blip r:embed="rId2">
            <a:alphaModFix/>
          </a:blip>
          <a:stretch>
            <a:fillRect/>
          </a:stretch>
        </p:blipFill>
        <p:spPr>
          <a:xfrm>
            <a:off x="0" y="0"/>
            <a:ext cx="9144000" cy="5143500"/>
          </a:xfrm>
          <a:prstGeom prst="rect">
            <a:avLst/>
          </a:prstGeom>
          <a:noFill/>
          <a:ln>
            <a:noFill/>
          </a:ln>
        </p:spPr>
      </p:pic>
      <p:pic>
        <p:nvPicPr>
          <p:cNvPr id="1286" name="Google Shape;1286;p9"/>
          <p:cNvPicPr preferRelativeResize="0"/>
          <p:nvPr/>
        </p:nvPicPr>
        <p:blipFill>
          <a:blip r:embed="rId2">
            <a:alphaModFix/>
          </a:blip>
          <a:stretch>
            <a:fillRect/>
          </a:stretch>
        </p:blipFill>
        <p:spPr>
          <a:xfrm>
            <a:off x="0" y="0"/>
            <a:ext cx="9144000" cy="5143500"/>
          </a:xfrm>
          <a:prstGeom prst="rect">
            <a:avLst/>
          </a:prstGeom>
          <a:noFill/>
          <a:ln>
            <a:noFill/>
          </a:ln>
        </p:spPr>
      </p:pic>
      <p:sp>
        <p:nvSpPr>
          <p:cNvPr id="1287" name="Google Shape;1287;p9"/>
          <p:cNvSpPr txBox="1">
            <a:spLocks noGrp="1"/>
          </p:cNvSpPr>
          <p:nvPr>
            <p:ph type="title"/>
          </p:nvPr>
        </p:nvSpPr>
        <p:spPr>
          <a:xfrm>
            <a:off x="1955250" y="1521421"/>
            <a:ext cx="5233500" cy="126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7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88" name="Google Shape;1288;p9"/>
          <p:cNvSpPr txBox="1">
            <a:spLocks noGrp="1"/>
          </p:cNvSpPr>
          <p:nvPr>
            <p:ph type="body" idx="1"/>
          </p:nvPr>
        </p:nvSpPr>
        <p:spPr>
          <a:xfrm>
            <a:off x="1931064" y="3012590"/>
            <a:ext cx="5292300" cy="849900"/>
          </a:xfrm>
          <a:prstGeom prst="rect">
            <a:avLst/>
          </a:prstGeom>
        </p:spPr>
        <p:txBody>
          <a:bodyPr spcFirstLastPara="1" wrap="square" lIns="91425" tIns="91425" rIns="91425" bIns="91425" anchor="ctr" anchorCtr="0">
            <a:noAutofit/>
          </a:bodyPr>
          <a:lstStyle>
            <a:lvl1pPr marL="457200" lvl="0" indent="-304800" algn="ctr" rtl="0">
              <a:lnSpc>
                <a:spcPct val="100000"/>
              </a:lnSpc>
              <a:spcBef>
                <a:spcPts val="0"/>
              </a:spcBef>
              <a:spcAft>
                <a:spcPts val="0"/>
              </a:spcAft>
              <a:buSzPts val="1200"/>
              <a:buChar char="●"/>
              <a:defRPr sz="1800"/>
            </a:lvl1pPr>
            <a:lvl2pPr marL="914400" lvl="1" indent="-304800" rtl="0">
              <a:spcBef>
                <a:spcPts val="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289" name="Google Shape;1289;p9"/>
          <p:cNvSpPr/>
          <p:nvPr/>
        </p:nvSpPr>
        <p:spPr>
          <a:xfrm>
            <a:off x="-281746" y="-161512"/>
            <a:ext cx="1516028" cy="866745"/>
          </a:xfrm>
          <a:custGeom>
            <a:avLst/>
            <a:gdLst/>
            <a:ahLst/>
            <a:cxnLst/>
            <a:rect l="l" t="t" r="r" b="b"/>
            <a:pathLst>
              <a:path w="16599" h="9794" extrusionOk="0">
                <a:moveTo>
                  <a:pt x="1" y="5801"/>
                </a:moveTo>
                <a:lnTo>
                  <a:pt x="15086" y="1"/>
                </a:lnTo>
                <a:cubicBezTo>
                  <a:pt x="15086" y="1"/>
                  <a:pt x="14756" y="544"/>
                  <a:pt x="14874" y="828"/>
                </a:cubicBezTo>
                <a:cubicBezTo>
                  <a:pt x="14992" y="1123"/>
                  <a:pt x="15618" y="1288"/>
                  <a:pt x="15618" y="1288"/>
                </a:cubicBezTo>
                <a:cubicBezTo>
                  <a:pt x="15618" y="1288"/>
                  <a:pt x="15287" y="1891"/>
                  <a:pt x="15464" y="2174"/>
                </a:cubicBezTo>
                <a:cubicBezTo>
                  <a:pt x="15630" y="2375"/>
                  <a:pt x="15831" y="2564"/>
                  <a:pt x="16055" y="2706"/>
                </a:cubicBezTo>
                <a:cubicBezTo>
                  <a:pt x="16055" y="2706"/>
                  <a:pt x="15642" y="3698"/>
                  <a:pt x="16598" y="4029"/>
                </a:cubicBezTo>
                <a:lnTo>
                  <a:pt x="1643" y="9794"/>
                </a:lnTo>
                <a:cubicBezTo>
                  <a:pt x="1643" y="9794"/>
                  <a:pt x="1879" y="9144"/>
                  <a:pt x="1785" y="8908"/>
                </a:cubicBezTo>
                <a:cubicBezTo>
                  <a:pt x="1690" y="8660"/>
                  <a:pt x="1100" y="8459"/>
                  <a:pt x="1100" y="8459"/>
                </a:cubicBezTo>
                <a:cubicBezTo>
                  <a:pt x="1100" y="8459"/>
                  <a:pt x="1430" y="7821"/>
                  <a:pt x="1289" y="7478"/>
                </a:cubicBezTo>
                <a:cubicBezTo>
                  <a:pt x="1147" y="7124"/>
                  <a:pt x="592" y="6982"/>
                  <a:pt x="592" y="6982"/>
                </a:cubicBezTo>
                <a:cubicBezTo>
                  <a:pt x="592" y="6982"/>
                  <a:pt x="851" y="6604"/>
                  <a:pt x="722" y="6274"/>
                </a:cubicBezTo>
                <a:cubicBezTo>
                  <a:pt x="580" y="5943"/>
                  <a:pt x="1" y="5801"/>
                  <a:pt x="1" y="580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9"/>
          <p:cNvSpPr/>
          <p:nvPr/>
        </p:nvSpPr>
        <p:spPr>
          <a:xfrm flipH="1">
            <a:off x="7924266" y="-161512"/>
            <a:ext cx="1516028" cy="866745"/>
          </a:xfrm>
          <a:custGeom>
            <a:avLst/>
            <a:gdLst/>
            <a:ahLst/>
            <a:cxnLst/>
            <a:rect l="l" t="t" r="r" b="b"/>
            <a:pathLst>
              <a:path w="16599" h="9794" extrusionOk="0">
                <a:moveTo>
                  <a:pt x="1" y="5801"/>
                </a:moveTo>
                <a:lnTo>
                  <a:pt x="15086" y="1"/>
                </a:lnTo>
                <a:cubicBezTo>
                  <a:pt x="15086" y="1"/>
                  <a:pt x="14756" y="544"/>
                  <a:pt x="14874" y="828"/>
                </a:cubicBezTo>
                <a:cubicBezTo>
                  <a:pt x="14992" y="1123"/>
                  <a:pt x="15618" y="1288"/>
                  <a:pt x="15618" y="1288"/>
                </a:cubicBezTo>
                <a:cubicBezTo>
                  <a:pt x="15618" y="1288"/>
                  <a:pt x="15287" y="1891"/>
                  <a:pt x="15464" y="2174"/>
                </a:cubicBezTo>
                <a:cubicBezTo>
                  <a:pt x="15630" y="2375"/>
                  <a:pt x="15831" y="2564"/>
                  <a:pt x="16055" y="2706"/>
                </a:cubicBezTo>
                <a:cubicBezTo>
                  <a:pt x="16055" y="2706"/>
                  <a:pt x="15642" y="3698"/>
                  <a:pt x="16598" y="4029"/>
                </a:cubicBezTo>
                <a:lnTo>
                  <a:pt x="1643" y="9794"/>
                </a:lnTo>
                <a:cubicBezTo>
                  <a:pt x="1643" y="9794"/>
                  <a:pt x="1879" y="9144"/>
                  <a:pt x="1785" y="8908"/>
                </a:cubicBezTo>
                <a:cubicBezTo>
                  <a:pt x="1690" y="8660"/>
                  <a:pt x="1100" y="8459"/>
                  <a:pt x="1100" y="8459"/>
                </a:cubicBezTo>
                <a:cubicBezTo>
                  <a:pt x="1100" y="8459"/>
                  <a:pt x="1430" y="7821"/>
                  <a:pt x="1289" y="7478"/>
                </a:cubicBezTo>
                <a:cubicBezTo>
                  <a:pt x="1147" y="7124"/>
                  <a:pt x="592" y="6982"/>
                  <a:pt x="592" y="6982"/>
                </a:cubicBezTo>
                <a:cubicBezTo>
                  <a:pt x="592" y="6982"/>
                  <a:pt x="851" y="6604"/>
                  <a:pt x="722" y="6274"/>
                </a:cubicBezTo>
                <a:cubicBezTo>
                  <a:pt x="580" y="5943"/>
                  <a:pt x="1" y="5801"/>
                  <a:pt x="1" y="580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1" name="Google Shape;1291;p9"/>
          <p:cNvGrpSpPr/>
          <p:nvPr/>
        </p:nvGrpSpPr>
        <p:grpSpPr>
          <a:xfrm>
            <a:off x="-786325" y="840925"/>
            <a:ext cx="2106500" cy="597475"/>
            <a:chOff x="-2810250" y="3572525"/>
            <a:chExt cx="2106500" cy="597475"/>
          </a:xfrm>
        </p:grpSpPr>
        <p:sp>
          <p:nvSpPr>
            <p:cNvPr id="1292" name="Google Shape;1292;p9"/>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9"/>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9"/>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9"/>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9"/>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9"/>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9"/>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9"/>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9"/>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9"/>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9"/>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9"/>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9"/>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9"/>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9"/>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9"/>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9"/>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9"/>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9"/>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9"/>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9"/>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9"/>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9"/>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9"/>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9"/>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9"/>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9"/>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9"/>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9"/>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9"/>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9"/>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9"/>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9"/>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9"/>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9"/>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9"/>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9"/>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9"/>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9"/>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9"/>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9"/>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9"/>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9"/>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9"/>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9"/>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9"/>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9"/>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9"/>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9"/>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9"/>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9"/>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9"/>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9"/>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9"/>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9"/>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9"/>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9"/>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9"/>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9"/>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9"/>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9"/>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9"/>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9"/>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9"/>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9"/>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9"/>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9"/>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9"/>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9"/>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9"/>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9"/>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9"/>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9"/>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9"/>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9"/>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9"/>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9"/>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9"/>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9"/>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9"/>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9"/>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9"/>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9"/>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9"/>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9"/>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9"/>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9"/>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9"/>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9"/>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9"/>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9"/>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9"/>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9"/>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9"/>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9"/>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9"/>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9"/>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9"/>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9"/>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9"/>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9"/>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9"/>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9"/>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9"/>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9"/>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9"/>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9"/>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9"/>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9"/>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9"/>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2" name="Google Shape;1402;p9"/>
          <p:cNvGrpSpPr/>
          <p:nvPr/>
        </p:nvGrpSpPr>
        <p:grpSpPr>
          <a:xfrm>
            <a:off x="8137800" y="4488250"/>
            <a:ext cx="1637000" cy="521475"/>
            <a:chOff x="-4380075" y="3780200"/>
            <a:chExt cx="1637000" cy="521475"/>
          </a:xfrm>
        </p:grpSpPr>
        <p:sp>
          <p:nvSpPr>
            <p:cNvPr id="1403" name="Google Shape;1403;p9"/>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9"/>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9"/>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9"/>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9"/>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9"/>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9"/>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9"/>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9"/>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9"/>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9"/>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9"/>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9"/>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9"/>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9"/>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9"/>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9"/>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9"/>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9"/>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9"/>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9"/>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9"/>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9"/>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9"/>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9"/>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9"/>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9"/>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9"/>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9"/>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9"/>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9"/>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9"/>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9"/>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9"/>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9"/>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9"/>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9"/>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9"/>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9"/>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9"/>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9"/>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9"/>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9"/>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9"/>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9"/>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9"/>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9"/>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9"/>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9"/>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9"/>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9"/>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9"/>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9"/>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9"/>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9"/>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9"/>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9"/>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9"/>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9"/>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9"/>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9"/>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9"/>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9"/>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9"/>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9"/>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9"/>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9"/>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9"/>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p:cSld name="CUSTOM_18">
    <p:spTree>
      <p:nvGrpSpPr>
        <p:cNvPr id="1" name="Shape 6324"/>
        <p:cNvGrpSpPr/>
        <p:nvPr/>
      </p:nvGrpSpPr>
      <p:grpSpPr>
        <a:xfrm>
          <a:off x="0" y="0"/>
          <a:ext cx="0" cy="0"/>
          <a:chOff x="0" y="0"/>
          <a:chExt cx="0" cy="0"/>
        </a:xfrm>
      </p:grpSpPr>
      <p:pic>
        <p:nvPicPr>
          <p:cNvPr id="6325" name="Google Shape;6325;p35"/>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326" name="Google Shape;6326;p35"/>
          <p:cNvGrpSpPr/>
          <p:nvPr/>
        </p:nvGrpSpPr>
        <p:grpSpPr>
          <a:xfrm>
            <a:off x="8020525" y="4467113"/>
            <a:ext cx="2106500" cy="597475"/>
            <a:chOff x="-2810250" y="3572525"/>
            <a:chExt cx="2106500" cy="597475"/>
          </a:xfrm>
        </p:grpSpPr>
        <p:sp>
          <p:nvSpPr>
            <p:cNvPr id="6327" name="Google Shape;6327;p35"/>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8" name="Google Shape;6328;p35"/>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9" name="Google Shape;6329;p35"/>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0" name="Google Shape;6330;p35"/>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1" name="Google Shape;6331;p35"/>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2" name="Google Shape;6332;p35"/>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3" name="Google Shape;6333;p35"/>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4" name="Google Shape;6334;p35"/>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5" name="Google Shape;6335;p35"/>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6" name="Google Shape;6336;p35"/>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7" name="Google Shape;6337;p35"/>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8" name="Google Shape;6338;p35"/>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9" name="Google Shape;6339;p35"/>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0" name="Google Shape;6340;p35"/>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1" name="Google Shape;6341;p35"/>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2" name="Google Shape;6342;p35"/>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3" name="Google Shape;6343;p35"/>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4" name="Google Shape;6344;p35"/>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5" name="Google Shape;6345;p35"/>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6" name="Google Shape;6346;p35"/>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7" name="Google Shape;6347;p35"/>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8" name="Google Shape;6348;p35"/>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9" name="Google Shape;6349;p35"/>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0" name="Google Shape;6350;p35"/>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1" name="Google Shape;6351;p35"/>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2" name="Google Shape;6352;p35"/>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3" name="Google Shape;6353;p35"/>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4" name="Google Shape;6354;p35"/>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5" name="Google Shape;6355;p35"/>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6" name="Google Shape;6356;p35"/>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7" name="Google Shape;6357;p35"/>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8" name="Google Shape;6358;p35"/>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9" name="Google Shape;6359;p35"/>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0" name="Google Shape;6360;p35"/>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1" name="Google Shape;6361;p35"/>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2" name="Google Shape;6362;p35"/>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3" name="Google Shape;6363;p35"/>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4" name="Google Shape;6364;p35"/>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5" name="Google Shape;6365;p35"/>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6" name="Google Shape;6366;p35"/>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7" name="Google Shape;6367;p35"/>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8" name="Google Shape;6368;p35"/>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9" name="Google Shape;6369;p35"/>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0" name="Google Shape;6370;p35"/>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1" name="Google Shape;6371;p35"/>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2" name="Google Shape;6372;p35"/>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3" name="Google Shape;6373;p35"/>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4" name="Google Shape;6374;p35"/>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5" name="Google Shape;6375;p35"/>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6" name="Google Shape;6376;p35"/>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7" name="Google Shape;6377;p35"/>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8" name="Google Shape;6378;p35"/>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9" name="Google Shape;6379;p35"/>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0" name="Google Shape;6380;p35"/>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1" name="Google Shape;6381;p35"/>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2" name="Google Shape;6382;p35"/>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3" name="Google Shape;6383;p35"/>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4" name="Google Shape;6384;p35"/>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5" name="Google Shape;6385;p35"/>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6" name="Google Shape;6386;p35"/>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7" name="Google Shape;6387;p35"/>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8" name="Google Shape;6388;p35"/>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9" name="Google Shape;6389;p35"/>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0" name="Google Shape;6390;p35"/>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1" name="Google Shape;6391;p35"/>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2" name="Google Shape;6392;p35"/>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3" name="Google Shape;6393;p35"/>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4" name="Google Shape;6394;p35"/>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5" name="Google Shape;6395;p35"/>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6" name="Google Shape;6396;p35"/>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7" name="Google Shape;6397;p35"/>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8" name="Google Shape;6398;p35"/>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9" name="Google Shape;6399;p35"/>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0" name="Google Shape;6400;p35"/>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1" name="Google Shape;6401;p35"/>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2" name="Google Shape;6402;p35"/>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3" name="Google Shape;6403;p35"/>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4" name="Google Shape;6404;p35"/>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5" name="Google Shape;6405;p35"/>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6" name="Google Shape;6406;p35"/>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7" name="Google Shape;6407;p35"/>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8" name="Google Shape;6408;p35"/>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9" name="Google Shape;6409;p35"/>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0" name="Google Shape;6410;p35"/>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1" name="Google Shape;6411;p35"/>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2" name="Google Shape;6412;p35"/>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3" name="Google Shape;6413;p35"/>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4" name="Google Shape;6414;p35"/>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5" name="Google Shape;6415;p35"/>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6" name="Google Shape;6416;p35"/>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7" name="Google Shape;6417;p35"/>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8" name="Google Shape;6418;p35"/>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9" name="Google Shape;6419;p35"/>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0" name="Google Shape;6420;p35"/>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1" name="Google Shape;6421;p35"/>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2" name="Google Shape;6422;p35"/>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3" name="Google Shape;6423;p35"/>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4" name="Google Shape;6424;p35"/>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5" name="Google Shape;6425;p35"/>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6" name="Google Shape;6426;p35"/>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7" name="Google Shape;6427;p35"/>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8" name="Google Shape;6428;p35"/>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9" name="Google Shape;6429;p35"/>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0" name="Google Shape;6430;p35"/>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1" name="Google Shape;6431;p35"/>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2" name="Google Shape;6432;p35"/>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3" name="Google Shape;6433;p35"/>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4" name="Google Shape;6434;p35"/>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5" name="Google Shape;6435;p35"/>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6" name="Google Shape;6436;p35"/>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437" name="Google Shape;6437;p35"/>
          <p:cNvPicPr preferRelativeResize="0"/>
          <p:nvPr/>
        </p:nvPicPr>
        <p:blipFill>
          <a:blip r:embed="rId3">
            <a:alphaModFix amt="82000"/>
          </a:blip>
          <a:stretch>
            <a:fillRect/>
          </a:stretch>
        </p:blipFill>
        <p:spPr>
          <a:xfrm>
            <a:off x="7120776" y="649069"/>
            <a:ext cx="2619999" cy="465425"/>
          </a:xfrm>
          <a:prstGeom prst="rect">
            <a:avLst/>
          </a:prstGeom>
          <a:noFill/>
          <a:ln>
            <a:noFill/>
          </a:ln>
        </p:spPr>
      </p:pic>
      <p:pic>
        <p:nvPicPr>
          <p:cNvPr id="6438" name="Google Shape;6438;p35"/>
          <p:cNvPicPr preferRelativeResize="0"/>
          <p:nvPr/>
        </p:nvPicPr>
        <p:blipFill>
          <a:blip r:embed="rId4">
            <a:alphaModFix amt="82000"/>
          </a:blip>
          <a:stretch>
            <a:fillRect/>
          </a:stretch>
        </p:blipFill>
        <p:spPr>
          <a:xfrm>
            <a:off x="-1043674" y="4533144"/>
            <a:ext cx="2619999" cy="465425"/>
          </a:xfrm>
          <a:prstGeom prst="rect">
            <a:avLst/>
          </a:prstGeom>
          <a:noFill/>
          <a:ln>
            <a:noFill/>
          </a:ln>
        </p:spPr>
      </p:pic>
      <p:grpSp>
        <p:nvGrpSpPr>
          <p:cNvPr id="6439" name="Google Shape;6439;p35"/>
          <p:cNvGrpSpPr/>
          <p:nvPr/>
        </p:nvGrpSpPr>
        <p:grpSpPr>
          <a:xfrm>
            <a:off x="-530175" y="538288"/>
            <a:ext cx="2106500" cy="597475"/>
            <a:chOff x="-2810250" y="3572525"/>
            <a:chExt cx="2106500" cy="597475"/>
          </a:xfrm>
        </p:grpSpPr>
        <p:sp>
          <p:nvSpPr>
            <p:cNvPr id="6440" name="Google Shape;6440;p35"/>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1" name="Google Shape;6441;p35"/>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2" name="Google Shape;6442;p35"/>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3" name="Google Shape;6443;p35"/>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4" name="Google Shape;6444;p35"/>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5" name="Google Shape;6445;p35"/>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6" name="Google Shape;6446;p35"/>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7" name="Google Shape;6447;p35"/>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8" name="Google Shape;6448;p35"/>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9" name="Google Shape;6449;p35"/>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0" name="Google Shape;6450;p35"/>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1" name="Google Shape;6451;p35"/>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2" name="Google Shape;6452;p35"/>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3" name="Google Shape;6453;p35"/>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4" name="Google Shape;6454;p35"/>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5" name="Google Shape;6455;p35"/>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6" name="Google Shape;6456;p35"/>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7" name="Google Shape;6457;p35"/>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8" name="Google Shape;6458;p35"/>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9" name="Google Shape;6459;p35"/>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0" name="Google Shape;6460;p35"/>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1" name="Google Shape;6461;p35"/>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2" name="Google Shape;6462;p35"/>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3" name="Google Shape;6463;p35"/>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4" name="Google Shape;6464;p35"/>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5" name="Google Shape;6465;p35"/>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6" name="Google Shape;6466;p35"/>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7" name="Google Shape;6467;p35"/>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8" name="Google Shape;6468;p35"/>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9" name="Google Shape;6469;p35"/>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0" name="Google Shape;6470;p35"/>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1" name="Google Shape;6471;p35"/>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2" name="Google Shape;6472;p35"/>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3" name="Google Shape;6473;p35"/>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4" name="Google Shape;6474;p35"/>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5" name="Google Shape;6475;p35"/>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6" name="Google Shape;6476;p35"/>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7" name="Google Shape;6477;p35"/>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8" name="Google Shape;6478;p35"/>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9" name="Google Shape;6479;p35"/>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0" name="Google Shape;6480;p35"/>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1" name="Google Shape;6481;p35"/>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2" name="Google Shape;6482;p35"/>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3" name="Google Shape;6483;p35"/>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4" name="Google Shape;6484;p35"/>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5" name="Google Shape;6485;p35"/>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6" name="Google Shape;6486;p35"/>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7" name="Google Shape;6487;p35"/>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8" name="Google Shape;6488;p35"/>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9" name="Google Shape;6489;p35"/>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0" name="Google Shape;6490;p35"/>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1" name="Google Shape;6491;p35"/>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2" name="Google Shape;6492;p35"/>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3" name="Google Shape;6493;p35"/>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4" name="Google Shape;6494;p35"/>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5" name="Google Shape;6495;p35"/>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6" name="Google Shape;6496;p35"/>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7" name="Google Shape;6497;p35"/>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8" name="Google Shape;6498;p35"/>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9" name="Google Shape;6499;p35"/>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0" name="Google Shape;6500;p35"/>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1" name="Google Shape;6501;p35"/>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2" name="Google Shape;6502;p35"/>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3" name="Google Shape;6503;p35"/>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4" name="Google Shape;6504;p35"/>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5" name="Google Shape;6505;p35"/>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6" name="Google Shape;6506;p35"/>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7" name="Google Shape;6507;p35"/>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8" name="Google Shape;6508;p35"/>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9" name="Google Shape;6509;p35"/>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0" name="Google Shape;6510;p35"/>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1" name="Google Shape;6511;p35"/>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2" name="Google Shape;6512;p35"/>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3" name="Google Shape;6513;p35"/>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4" name="Google Shape;6514;p35"/>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5" name="Google Shape;6515;p35"/>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6" name="Google Shape;6516;p35"/>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7" name="Google Shape;6517;p35"/>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8" name="Google Shape;6518;p35"/>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9" name="Google Shape;6519;p35"/>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0" name="Google Shape;6520;p35"/>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1" name="Google Shape;6521;p35"/>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2" name="Google Shape;6522;p35"/>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3" name="Google Shape;6523;p35"/>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4" name="Google Shape;6524;p35"/>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5" name="Google Shape;6525;p35"/>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6" name="Google Shape;6526;p35"/>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7" name="Google Shape;6527;p35"/>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8" name="Google Shape;6528;p35"/>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9" name="Google Shape;6529;p35"/>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0" name="Google Shape;6530;p35"/>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1" name="Google Shape;6531;p35"/>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2" name="Google Shape;6532;p35"/>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3" name="Google Shape;6533;p35"/>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4" name="Google Shape;6534;p35"/>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5" name="Google Shape;6535;p35"/>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6" name="Google Shape;6536;p35"/>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7" name="Google Shape;6537;p35"/>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8" name="Google Shape;6538;p35"/>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9" name="Google Shape;6539;p35"/>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0" name="Google Shape;6540;p35"/>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1" name="Google Shape;6541;p35"/>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2" name="Google Shape;6542;p35"/>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3" name="Google Shape;6543;p35"/>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4" name="Google Shape;6544;p35"/>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5" name="Google Shape;6545;p35"/>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6" name="Google Shape;6546;p35"/>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7" name="Google Shape;6547;p35"/>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8" name="Google Shape;6548;p35"/>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9" name="Google Shape;6549;p35"/>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CUSTOM_18_1">
    <p:spTree>
      <p:nvGrpSpPr>
        <p:cNvPr id="1" name="Shape 6550"/>
        <p:cNvGrpSpPr/>
        <p:nvPr/>
      </p:nvGrpSpPr>
      <p:grpSpPr>
        <a:xfrm>
          <a:off x="0" y="0"/>
          <a:ext cx="0" cy="0"/>
          <a:chOff x="0" y="0"/>
          <a:chExt cx="0" cy="0"/>
        </a:xfrm>
      </p:grpSpPr>
      <p:pic>
        <p:nvPicPr>
          <p:cNvPr id="6551" name="Google Shape;6551;p36"/>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552" name="Google Shape;6552;p36"/>
          <p:cNvGrpSpPr/>
          <p:nvPr/>
        </p:nvGrpSpPr>
        <p:grpSpPr>
          <a:xfrm>
            <a:off x="0" y="4603500"/>
            <a:ext cx="2106500" cy="597475"/>
            <a:chOff x="-2810250" y="3572525"/>
            <a:chExt cx="2106500" cy="597475"/>
          </a:xfrm>
        </p:grpSpPr>
        <p:sp>
          <p:nvSpPr>
            <p:cNvPr id="6553" name="Google Shape;6553;p36"/>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4" name="Google Shape;6554;p36"/>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5" name="Google Shape;6555;p36"/>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6" name="Google Shape;6556;p36"/>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7" name="Google Shape;6557;p36"/>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8" name="Google Shape;6558;p36"/>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9" name="Google Shape;6559;p36"/>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0" name="Google Shape;6560;p36"/>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1" name="Google Shape;6561;p36"/>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2" name="Google Shape;6562;p36"/>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3" name="Google Shape;6563;p36"/>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4" name="Google Shape;6564;p36"/>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5" name="Google Shape;6565;p36"/>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6" name="Google Shape;6566;p36"/>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7" name="Google Shape;6567;p36"/>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8" name="Google Shape;6568;p36"/>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9" name="Google Shape;6569;p36"/>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0" name="Google Shape;6570;p36"/>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1" name="Google Shape;6571;p36"/>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2" name="Google Shape;6572;p36"/>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3" name="Google Shape;6573;p36"/>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4" name="Google Shape;6574;p36"/>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5" name="Google Shape;6575;p36"/>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6" name="Google Shape;6576;p36"/>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7" name="Google Shape;6577;p36"/>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8" name="Google Shape;6578;p36"/>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9" name="Google Shape;6579;p36"/>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0" name="Google Shape;6580;p36"/>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1" name="Google Shape;6581;p36"/>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2" name="Google Shape;6582;p36"/>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3" name="Google Shape;6583;p36"/>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4" name="Google Shape;6584;p36"/>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5" name="Google Shape;6585;p36"/>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6" name="Google Shape;6586;p36"/>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7" name="Google Shape;6587;p36"/>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8" name="Google Shape;6588;p36"/>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9" name="Google Shape;6589;p36"/>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0" name="Google Shape;6590;p36"/>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1" name="Google Shape;6591;p36"/>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2" name="Google Shape;6592;p36"/>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3" name="Google Shape;6593;p36"/>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4" name="Google Shape;6594;p36"/>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5" name="Google Shape;6595;p36"/>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6" name="Google Shape;6596;p36"/>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7" name="Google Shape;6597;p36"/>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8" name="Google Shape;6598;p36"/>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9" name="Google Shape;6599;p36"/>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0" name="Google Shape;6600;p36"/>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1" name="Google Shape;6601;p36"/>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2" name="Google Shape;6602;p36"/>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3" name="Google Shape;6603;p36"/>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4" name="Google Shape;6604;p36"/>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5" name="Google Shape;6605;p36"/>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6" name="Google Shape;6606;p36"/>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7" name="Google Shape;6607;p36"/>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8" name="Google Shape;6608;p36"/>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9" name="Google Shape;6609;p36"/>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0" name="Google Shape;6610;p36"/>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1" name="Google Shape;6611;p36"/>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2" name="Google Shape;6612;p36"/>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3" name="Google Shape;6613;p36"/>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4" name="Google Shape;6614;p36"/>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5" name="Google Shape;6615;p36"/>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6" name="Google Shape;6616;p36"/>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7" name="Google Shape;6617;p36"/>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8" name="Google Shape;6618;p36"/>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9" name="Google Shape;6619;p36"/>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0" name="Google Shape;6620;p36"/>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1" name="Google Shape;6621;p36"/>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2" name="Google Shape;6622;p36"/>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3" name="Google Shape;6623;p36"/>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4" name="Google Shape;6624;p36"/>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5" name="Google Shape;6625;p36"/>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6" name="Google Shape;6626;p36"/>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7" name="Google Shape;6627;p36"/>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8" name="Google Shape;6628;p36"/>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9" name="Google Shape;6629;p36"/>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0" name="Google Shape;6630;p36"/>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1" name="Google Shape;6631;p36"/>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2" name="Google Shape;6632;p36"/>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3" name="Google Shape;6633;p36"/>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4" name="Google Shape;6634;p36"/>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5" name="Google Shape;6635;p36"/>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6" name="Google Shape;6636;p36"/>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7" name="Google Shape;6637;p36"/>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8" name="Google Shape;6638;p36"/>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9" name="Google Shape;6639;p36"/>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0" name="Google Shape;6640;p36"/>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1" name="Google Shape;6641;p36"/>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2" name="Google Shape;6642;p36"/>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3" name="Google Shape;6643;p36"/>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4" name="Google Shape;6644;p36"/>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5" name="Google Shape;6645;p36"/>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6" name="Google Shape;6646;p36"/>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7" name="Google Shape;6647;p36"/>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8" name="Google Shape;6648;p36"/>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9" name="Google Shape;6649;p36"/>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0" name="Google Shape;6650;p36"/>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1" name="Google Shape;6651;p36"/>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2" name="Google Shape;6652;p36"/>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3" name="Google Shape;6653;p36"/>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4" name="Google Shape;6654;p36"/>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5" name="Google Shape;6655;p36"/>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6" name="Google Shape;6656;p36"/>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7" name="Google Shape;6657;p36"/>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8" name="Google Shape;6658;p36"/>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9" name="Google Shape;6659;p36"/>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0" name="Google Shape;6660;p36"/>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1" name="Google Shape;6661;p36"/>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2" name="Google Shape;6662;p36"/>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3" name="Google Shape;6663;p36"/>
          <p:cNvGrpSpPr/>
          <p:nvPr/>
        </p:nvGrpSpPr>
        <p:grpSpPr>
          <a:xfrm flipH="1">
            <a:off x="7696200" y="550600"/>
            <a:ext cx="2106500" cy="597475"/>
            <a:chOff x="-2810250" y="3572525"/>
            <a:chExt cx="2106500" cy="597475"/>
          </a:xfrm>
        </p:grpSpPr>
        <p:sp>
          <p:nvSpPr>
            <p:cNvPr id="6664" name="Google Shape;6664;p36"/>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5" name="Google Shape;6665;p36"/>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6" name="Google Shape;6666;p36"/>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7" name="Google Shape;6667;p36"/>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8" name="Google Shape;6668;p36"/>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9" name="Google Shape;6669;p36"/>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0" name="Google Shape;6670;p36"/>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1" name="Google Shape;6671;p36"/>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2" name="Google Shape;6672;p36"/>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3" name="Google Shape;6673;p36"/>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4" name="Google Shape;6674;p36"/>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5" name="Google Shape;6675;p36"/>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6" name="Google Shape;6676;p36"/>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7" name="Google Shape;6677;p36"/>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8" name="Google Shape;6678;p36"/>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9" name="Google Shape;6679;p36"/>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0" name="Google Shape;6680;p36"/>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1" name="Google Shape;6681;p36"/>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2" name="Google Shape;6682;p36"/>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3" name="Google Shape;6683;p36"/>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4" name="Google Shape;6684;p36"/>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5" name="Google Shape;6685;p36"/>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6" name="Google Shape;6686;p36"/>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7" name="Google Shape;6687;p36"/>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8" name="Google Shape;6688;p36"/>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9" name="Google Shape;6689;p36"/>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0" name="Google Shape;6690;p36"/>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1" name="Google Shape;6691;p36"/>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2" name="Google Shape;6692;p36"/>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3" name="Google Shape;6693;p36"/>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4" name="Google Shape;6694;p36"/>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5" name="Google Shape;6695;p36"/>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6" name="Google Shape;6696;p36"/>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7" name="Google Shape;6697;p36"/>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8" name="Google Shape;6698;p36"/>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9" name="Google Shape;6699;p36"/>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0" name="Google Shape;6700;p36"/>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1" name="Google Shape;6701;p36"/>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2" name="Google Shape;6702;p36"/>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3" name="Google Shape;6703;p36"/>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4" name="Google Shape;6704;p36"/>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5" name="Google Shape;6705;p36"/>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6" name="Google Shape;6706;p36"/>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7" name="Google Shape;6707;p36"/>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8" name="Google Shape;6708;p36"/>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9" name="Google Shape;6709;p36"/>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0" name="Google Shape;6710;p36"/>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1" name="Google Shape;6711;p36"/>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2" name="Google Shape;6712;p36"/>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3" name="Google Shape;6713;p36"/>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4" name="Google Shape;6714;p36"/>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5" name="Google Shape;6715;p36"/>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6" name="Google Shape;6716;p36"/>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7" name="Google Shape;6717;p36"/>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8" name="Google Shape;6718;p36"/>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9" name="Google Shape;6719;p36"/>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0" name="Google Shape;6720;p36"/>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1" name="Google Shape;6721;p36"/>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2" name="Google Shape;6722;p36"/>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3" name="Google Shape;6723;p36"/>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4" name="Google Shape;6724;p36"/>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5" name="Google Shape;6725;p36"/>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6" name="Google Shape;6726;p36"/>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7" name="Google Shape;6727;p36"/>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8" name="Google Shape;6728;p36"/>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9" name="Google Shape;6729;p36"/>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0" name="Google Shape;6730;p36"/>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1" name="Google Shape;6731;p36"/>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2" name="Google Shape;6732;p36"/>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3" name="Google Shape;6733;p36"/>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4" name="Google Shape;6734;p36"/>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5" name="Google Shape;6735;p36"/>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6" name="Google Shape;6736;p36"/>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7" name="Google Shape;6737;p36"/>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8" name="Google Shape;6738;p36"/>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9" name="Google Shape;6739;p36"/>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0" name="Google Shape;6740;p36"/>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1" name="Google Shape;6741;p36"/>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2" name="Google Shape;6742;p36"/>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3" name="Google Shape;6743;p36"/>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4" name="Google Shape;6744;p36"/>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5" name="Google Shape;6745;p36"/>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6" name="Google Shape;6746;p36"/>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7" name="Google Shape;6747;p36"/>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8" name="Google Shape;6748;p36"/>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9" name="Google Shape;6749;p36"/>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0" name="Google Shape;6750;p36"/>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1" name="Google Shape;6751;p36"/>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2" name="Google Shape;6752;p36"/>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3" name="Google Shape;6753;p36"/>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4" name="Google Shape;6754;p36"/>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5" name="Google Shape;6755;p36"/>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6" name="Google Shape;6756;p36"/>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7" name="Google Shape;6757;p36"/>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8" name="Google Shape;6758;p36"/>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9" name="Google Shape;6759;p36"/>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0" name="Google Shape;6760;p36"/>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1" name="Google Shape;6761;p36"/>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2" name="Google Shape;6762;p36"/>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3" name="Google Shape;6763;p36"/>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4" name="Google Shape;6764;p36"/>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5" name="Google Shape;6765;p36"/>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6" name="Google Shape;6766;p36"/>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7" name="Google Shape;6767;p36"/>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8" name="Google Shape;6768;p36"/>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9" name="Google Shape;6769;p36"/>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0" name="Google Shape;6770;p36"/>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1" name="Google Shape;6771;p36"/>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2" name="Google Shape;6772;p36"/>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3" name="Google Shape;6773;p36"/>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774" name="Google Shape;6774;p36"/>
          <p:cNvPicPr preferRelativeResize="0"/>
          <p:nvPr/>
        </p:nvPicPr>
        <p:blipFill>
          <a:blip r:embed="rId3">
            <a:alphaModFix amt="64000"/>
          </a:blip>
          <a:stretch>
            <a:fillRect/>
          </a:stretch>
        </p:blipFill>
        <p:spPr>
          <a:xfrm rot="3318291">
            <a:off x="-431438" y="-1270594"/>
            <a:ext cx="1956100" cy="2963762"/>
          </a:xfrm>
          <a:prstGeom prst="rect">
            <a:avLst/>
          </a:prstGeom>
          <a:noFill/>
          <a:ln>
            <a:noFill/>
          </a:ln>
        </p:spPr>
      </p:pic>
      <p:pic>
        <p:nvPicPr>
          <p:cNvPr id="6775" name="Google Shape;6775;p36"/>
          <p:cNvPicPr preferRelativeResize="0"/>
          <p:nvPr/>
        </p:nvPicPr>
        <p:blipFill>
          <a:blip r:embed="rId4">
            <a:alphaModFix amt="64000"/>
          </a:blip>
          <a:stretch>
            <a:fillRect/>
          </a:stretch>
        </p:blipFill>
        <p:spPr>
          <a:xfrm rot="-2700011">
            <a:off x="6742811" y="3651283"/>
            <a:ext cx="3372624" cy="221120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2">
  <p:cSld name="CUSTOM_18_1_1">
    <p:spTree>
      <p:nvGrpSpPr>
        <p:cNvPr id="1" name="Shape 6776"/>
        <p:cNvGrpSpPr/>
        <p:nvPr/>
      </p:nvGrpSpPr>
      <p:grpSpPr>
        <a:xfrm>
          <a:off x="0" y="0"/>
          <a:ext cx="0" cy="0"/>
          <a:chOff x="0" y="0"/>
          <a:chExt cx="0" cy="0"/>
        </a:xfrm>
      </p:grpSpPr>
      <p:pic>
        <p:nvPicPr>
          <p:cNvPr id="6777" name="Google Shape;6777;p37"/>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778" name="Google Shape;6778;p37"/>
          <p:cNvGrpSpPr/>
          <p:nvPr/>
        </p:nvGrpSpPr>
        <p:grpSpPr>
          <a:xfrm>
            <a:off x="-1185137" y="840925"/>
            <a:ext cx="2106500" cy="597475"/>
            <a:chOff x="-2810250" y="3572525"/>
            <a:chExt cx="2106500" cy="597475"/>
          </a:xfrm>
        </p:grpSpPr>
        <p:sp>
          <p:nvSpPr>
            <p:cNvPr id="6779" name="Google Shape;6779;p37"/>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0" name="Google Shape;6780;p37"/>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1" name="Google Shape;6781;p37"/>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2" name="Google Shape;6782;p37"/>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3" name="Google Shape;6783;p37"/>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4" name="Google Shape;6784;p37"/>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5" name="Google Shape;6785;p37"/>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6" name="Google Shape;6786;p37"/>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7" name="Google Shape;6787;p37"/>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8" name="Google Shape;6788;p37"/>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9" name="Google Shape;6789;p37"/>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0" name="Google Shape;6790;p37"/>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1" name="Google Shape;6791;p37"/>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2" name="Google Shape;6792;p37"/>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3" name="Google Shape;6793;p37"/>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4" name="Google Shape;6794;p37"/>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5" name="Google Shape;6795;p37"/>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6" name="Google Shape;6796;p37"/>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7" name="Google Shape;6797;p37"/>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8" name="Google Shape;6798;p37"/>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9" name="Google Shape;6799;p37"/>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0" name="Google Shape;6800;p37"/>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1" name="Google Shape;6801;p37"/>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2" name="Google Shape;6802;p37"/>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3" name="Google Shape;6803;p37"/>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4" name="Google Shape;6804;p37"/>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5" name="Google Shape;6805;p37"/>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6" name="Google Shape;6806;p37"/>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7" name="Google Shape;6807;p37"/>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8" name="Google Shape;6808;p37"/>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9" name="Google Shape;6809;p37"/>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0" name="Google Shape;6810;p37"/>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1" name="Google Shape;6811;p37"/>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2" name="Google Shape;6812;p37"/>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3" name="Google Shape;6813;p37"/>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4" name="Google Shape;6814;p37"/>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5" name="Google Shape;6815;p37"/>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6" name="Google Shape;6816;p37"/>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7" name="Google Shape;6817;p37"/>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8" name="Google Shape;6818;p37"/>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9" name="Google Shape;6819;p37"/>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0" name="Google Shape;6820;p37"/>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1" name="Google Shape;6821;p37"/>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2" name="Google Shape;6822;p37"/>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3" name="Google Shape;6823;p37"/>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4" name="Google Shape;6824;p37"/>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5" name="Google Shape;6825;p37"/>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6" name="Google Shape;6826;p37"/>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7" name="Google Shape;6827;p37"/>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8" name="Google Shape;6828;p37"/>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9" name="Google Shape;6829;p37"/>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0" name="Google Shape;6830;p37"/>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1" name="Google Shape;6831;p37"/>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2" name="Google Shape;6832;p37"/>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3" name="Google Shape;6833;p37"/>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4" name="Google Shape;6834;p37"/>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5" name="Google Shape;6835;p37"/>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6" name="Google Shape;6836;p37"/>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7" name="Google Shape;6837;p37"/>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8" name="Google Shape;6838;p37"/>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9" name="Google Shape;6839;p37"/>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0" name="Google Shape;6840;p37"/>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1" name="Google Shape;6841;p37"/>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2" name="Google Shape;6842;p37"/>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3" name="Google Shape;6843;p37"/>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4" name="Google Shape;6844;p37"/>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5" name="Google Shape;6845;p37"/>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6" name="Google Shape;6846;p37"/>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7" name="Google Shape;6847;p37"/>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8" name="Google Shape;6848;p37"/>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9" name="Google Shape;6849;p37"/>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0" name="Google Shape;6850;p37"/>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1" name="Google Shape;6851;p37"/>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2" name="Google Shape;6852;p37"/>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3" name="Google Shape;6853;p37"/>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4" name="Google Shape;6854;p37"/>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5" name="Google Shape;6855;p37"/>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6" name="Google Shape;6856;p37"/>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7" name="Google Shape;6857;p37"/>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8" name="Google Shape;6858;p37"/>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9" name="Google Shape;6859;p37"/>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0" name="Google Shape;6860;p37"/>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1" name="Google Shape;6861;p37"/>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2" name="Google Shape;6862;p37"/>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3" name="Google Shape;6863;p37"/>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4" name="Google Shape;6864;p37"/>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5" name="Google Shape;6865;p37"/>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6" name="Google Shape;6866;p37"/>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7" name="Google Shape;6867;p37"/>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8" name="Google Shape;6868;p37"/>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9" name="Google Shape;6869;p37"/>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0" name="Google Shape;6870;p37"/>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1" name="Google Shape;6871;p37"/>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2" name="Google Shape;6872;p37"/>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3" name="Google Shape;6873;p37"/>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4" name="Google Shape;6874;p37"/>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5" name="Google Shape;6875;p37"/>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6" name="Google Shape;6876;p37"/>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7" name="Google Shape;6877;p37"/>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8" name="Google Shape;6878;p37"/>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9" name="Google Shape;6879;p37"/>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0" name="Google Shape;6880;p37"/>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1" name="Google Shape;6881;p37"/>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2" name="Google Shape;6882;p37"/>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3" name="Google Shape;6883;p37"/>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4" name="Google Shape;6884;p37"/>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5" name="Google Shape;6885;p37"/>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6" name="Google Shape;6886;p37"/>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7" name="Google Shape;6887;p37"/>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8" name="Google Shape;6888;p37"/>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89" name="Google Shape;6889;p37"/>
          <p:cNvGrpSpPr/>
          <p:nvPr/>
        </p:nvGrpSpPr>
        <p:grpSpPr>
          <a:xfrm>
            <a:off x="7738988" y="4488250"/>
            <a:ext cx="1637000" cy="521475"/>
            <a:chOff x="-4380075" y="3780200"/>
            <a:chExt cx="1637000" cy="521475"/>
          </a:xfrm>
        </p:grpSpPr>
        <p:sp>
          <p:nvSpPr>
            <p:cNvPr id="6890" name="Google Shape;6890;p37"/>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1" name="Google Shape;6891;p37"/>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2" name="Google Shape;6892;p37"/>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3" name="Google Shape;6893;p37"/>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4" name="Google Shape;6894;p37"/>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5" name="Google Shape;6895;p37"/>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6" name="Google Shape;6896;p37"/>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7" name="Google Shape;6897;p37"/>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8" name="Google Shape;6898;p37"/>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9" name="Google Shape;6899;p37"/>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0" name="Google Shape;6900;p37"/>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1" name="Google Shape;6901;p37"/>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2" name="Google Shape;6902;p37"/>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3" name="Google Shape;6903;p37"/>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4" name="Google Shape;6904;p37"/>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5" name="Google Shape;6905;p37"/>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6" name="Google Shape;6906;p37"/>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7" name="Google Shape;6907;p37"/>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8" name="Google Shape;6908;p37"/>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9" name="Google Shape;6909;p37"/>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0" name="Google Shape;6910;p37"/>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1" name="Google Shape;6911;p37"/>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2" name="Google Shape;6912;p37"/>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3" name="Google Shape;6913;p37"/>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4" name="Google Shape;6914;p37"/>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5" name="Google Shape;6915;p37"/>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6" name="Google Shape;6916;p37"/>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7" name="Google Shape;6917;p37"/>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8" name="Google Shape;6918;p37"/>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9" name="Google Shape;6919;p37"/>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0" name="Google Shape;6920;p37"/>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1" name="Google Shape;6921;p37"/>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2" name="Google Shape;6922;p37"/>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3" name="Google Shape;6923;p37"/>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4" name="Google Shape;6924;p37"/>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5" name="Google Shape;6925;p37"/>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6" name="Google Shape;6926;p37"/>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7" name="Google Shape;6927;p37"/>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8" name="Google Shape;6928;p37"/>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9" name="Google Shape;6929;p37"/>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0" name="Google Shape;6930;p37"/>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1" name="Google Shape;6931;p37"/>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2" name="Google Shape;6932;p37"/>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3" name="Google Shape;6933;p37"/>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4" name="Google Shape;6934;p37"/>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5" name="Google Shape;6935;p37"/>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6" name="Google Shape;6936;p37"/>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7" name="Google Shape;6937;p37"/>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8" name="Google Shape;6938;p37"/>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9" name="Google Shape;6939;p37"/>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0" name="Google Shape;6940;p37"/>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1" name="Google Shape;6941;p37"/>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2" name="Google Shape;6942;p37"/>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3" name="Google Shape;6943;p37"/>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4" name="Google Shape;6944;p37"/>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5" name="Google Shape;6945;p37"/>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6" name="Google Shape;6946;p37"/>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7" name="Google Shape;6947;p37"/>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8" name="Google Shape;6948;p37"/>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9" name="Google Shape;6949;p37"/>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0" name="Google Shape;6950;p37"/>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1" name="Google Shape;6951;p37"/>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2" name="Google Shape;6952;p37"/>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3" name="Google Shape;6953;p37"/>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4" name="Google Shape;6954;p37"/>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5" name="Google Shape;6955;p37"/>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6" name="Google Shape;6956;p37"/>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7" name="Google Shape;6957;p37"/>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958" name="Google Shape;6958;p37"/>
          <p:cNvPicPr preferRelativeResize="0"/>
          <p:nvPr/>
        </p:nvPicPr>
        <p:blipFill>
          <a:blip r:embed="rId3">
            <a:alphaModFix amt="67000"/>
          </a:blip>
          <a:stretch>
            <a:fillRect/>
          </a:stretch>
        </p:blipFill>
        <p:spPr>
          <a:xfrm>
            <a:off x="6785838" y="562625"/>
            <a:ext cx="3543300" cy="733425"/>
          </a:xfrm>
          <a:prstGeom prst="rect">
            <a:avLst/>
          </a:prstGeom>
          <a:noFill/>
          <a:ln>
            <a:noFill/>
          </a:ln>
        </p:spPr>
      </p:pic>
      <p:pic>
        <p:nvPicPr>
          <p:cNvPr id="6959" name="Google Shape;6959;p37"/>
          <p:cNvPicPr preferRelativeResize="0"/>
          <p:nvPr/>
        </p:nvPicPr>
        <p:blipFill>
          <a:blip r:embed="rId4">
            <a:alphaModFix amt="67000"/>
          </a:blip>
          <a:stretch>
            <a:fillRect/>
          </a:stretch>
        </p:blipFill>
        <p:spPr>
          <a:xfrm>
            <a:off x="-731575" y="4507037"/>
            <a:ext cx="3793026" cy="673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3">
  <p:cSld name="CUSTOM_18_1_1_1">
    <p:spTree>
      <p:nvGrpSpPr>
        <p:cNvPr id="1" name="Shape 6960"/>
        <p:cNvGrpSpPr/>
        <p:nvPr/>
      </p:nvGrpSpPr>
      <p:grpSpPr>
        <a:xfrm>
          <a:off x="0" y="0"/>
          <a:ext cx="0" cy="0"/>
          <a:chOff x="0" y="0"/>
          <a:chExt cx="0" cy="0"/>
        </a:xfrm>
      </p:grpSpPr>
      <p:pic>
        <p:nvPicPr>
          <p:cNvPr id="6961" name="Google Shape;6961;p38"/>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962" name="Google Shape;6962;p38"/>
          <p:cNvGrpSpPr/>
          <p:nvPr/>
        </p:nvGrpSpPr>
        <p:grpSpPr>
          <a:xfrm>
            <a:off x="-786325" y="840925"/>
            <a:ext cx="2106500" cy="597475"/>
            <a:chOff x="-2810250" y="3572525"/>
            <a:chExt cx="2106500" cy="597475"/>
          </a:xfrm>
        </p:grpSpPr>
        <p:sp>
          <p:nvSpPr>
            <p:cNvPr id="6963" name="Google Shape;6963;p38"/>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4" name="Google Shape;6964;p38"/>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5" name="Google Shape;6965;p38"/>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6" name="Google Shape;6966;p38"/>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7" name="Google Shape;6967;p38"/>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8" name="Google Shape;6968;p38"/>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9" name="Google Shape;6969;p38"/>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0" name="Google Shape;6970;p38"/>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1" name="Google Shape;6971;p38"/>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2" name="Google Shape;6972;p38"/>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3" name="Google Shape;6973;p38"/>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4" name="Google Shape;6974;p38"/>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5" name="Google Shape;6975;p38"/>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6" name="Google Shape;6976;p38"/>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7" name="Google Shape;6977;p38"/>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8" name="Google Shape;6978;p38"/>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9" name="Google Shape;6979;p38"/>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0" name="Google Shape;6980;p38"/>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1" name="Google Shape;6981;p38"/>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2" name="Google Shape;6982;p38"/>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3" name="Google Shape;6983;p38"/>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4" name="Google Shape;6984;p38"/>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5" name="Google Shape;6985;p38"/>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6" name="Google Shape;6986;p38"/>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7" name="Google Shape;6987;p38"/>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8" name="Google Shape;6988;p38"/>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9" name="Google Shape;6989;p38"/>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0" name="Google Shape;6990;p38"/>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1" name="Google Shape;6991;p38"/>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2" name="Google Shape;6992;p38"/>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3" name="Google Shape;6993;p38"/>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4" name="Google Shape;6994;p38"/>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5" name="Google Shape;6995;p38"/>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6" name="Google Shape;6996;p38"/>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7" name="Google Shape;6997;p38"/>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8" name="Google Shape;6998;p38"/>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9" name="Google Shape;6999;p38"/>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0" name="Google Shape;7000;p38"/>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1" name="Google Shape;7001;p38"/>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2" name="Google Shape;7002;p38"/>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3" name="Google Shape;7003;p38"/>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4" name="Google Shape;7004;p38"/>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5" name="Google Shape;7005;p38"/>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6" name="Google Shape;7006;p38"/>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7" name="Google Shape;7007;p38"/>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8" name="Google Shape;7008;p38"/>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9" name="Google Shape;7009;p38"/>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0" name="Google Shape;7010;p38"/>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1" name="Google Shape;7011;p38"/>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2" name="Google Shape;7012;p38"/>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3" name="Google Shape;7013;p38"/>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4" name="Google Shape;7014;p38"/>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5" name="Google Shape;7015;p38"/>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6" name="Google Shape;7016;p38"/>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7" name="Google Shape;7017;p38"/>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8" name="Google Shape;7018;p38"/>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9" name="Google Shape;7019;p38"/>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0" name="Google Shape;7020;p38"/>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1" name="Google Shape;7021;p38"/>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2" name="Google Shape;7022;p38"/>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3" name="Google Shape;7023;p38"/>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4" name="Google Shape;7024;p38"/>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5" name="Google Shape;7025;p38"/>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6" name="Google Shape;7026;p38"/>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7" name="Google Shape;7027;p38"/>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8" name="Google Shape;7028;p38"/>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9" name="Google Shape;7029;p38"/>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0" name="Google Shape;7030;p38"/>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1" name="Google Shape;7031;p38"/>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2" name="Google Shape;7032;p38"/>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3" name="Google Shape;7033;p38"/>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4" name="Google Shape;7034;p38"/>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5" name="Google Shape;7035;p38"/>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6" name="Google Shape;7036;p38"/>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7" name="Google Shape;7037;p38"/>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8" name="Google Shape;7038;p38"/>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9" name="Google Shape;7039;p38"/>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0" name="Google Shape;7040;p38"/>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1" name="Google Shape;7041;p38"/>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2" name="Google Shape;7042;p38"/>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3" name="Google Shape;7043;p38"/>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4" name="Google Shape;7044;p38"/>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5" name="Google Shape;7045;p38"/>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6" name="Google Shape;7046;p38"/>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7" name="Google Shape;7047;p38"/>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8" name="Google Shape;7048;p38"/>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9" name="Google Shape;7049;p38"/>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0" name="Google Shape;7050;p38"/>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1" name="Google Shape;7051;p38"/>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2" name="Google Shape;7052;p38"/>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3" name="Google Shape;7053;p38"/>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4" name="Google Shape;7054;p38"/>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5" name="Google Shape;7055;p38"/>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6" name="Google Shape;7056;p38"/>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7" name="Google Shape;7057;p38"/>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8" name="Google Shape;7058;p38"/>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9" name="Google Shape;7059;p38"/>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0" name="Google Shape;7060;p38"/>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1" name="Google Shape;7061;p38"/>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2" name="Google Shape;7062;p38"/>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3" name="Google Shape;7063;p38"/>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4" name="Google Shape;7064;p38"/>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5" name="Google Shape;7065;p38"/>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6" name="Google Shape;7066;p38"/>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7" name="Google Shape;7067;p38"/>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8" name="Google Shape;7068;p38"/>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9" name="Google Shape;7069;p38"/>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0" name="Google Shape;7070;p38"/>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1" name="Google Shape;7071;p38"/>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2" name="Google Shape;7072;p38"/>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73" name="Google Shape;7073;p38"/>
          <p:cNvGrpSpPr/>
          <p:nvPr/>
        </p:nvGrpSpPr>
        <p:grpSpPr>
          <a:xfrm>
            <a:off x="8137800" y="4488250"/>
            <a:ext cx="1637000" cy="521475"/>
            <a:chOff x="-4380075" y="3780200"/>
            <a:chExt cx="1637000" cy="521475"/>
          </a:xfrm>
        </p:grpSpPr>
        <p:sp>
          <p:nvSpPr>
            <p:cNvPr id="7074" name="Google Shape;7074;p38"/>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5" name="Google Shape;7075;p38"/>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6" name="Google Shape;7076;p38"/>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7" name="Google Shape;7077;p38"/>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8" name="Google Shape;7078;p38"/>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9" name="Google Shape;7079;p38"/>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0" name="Google Shape;7080;p38"/>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1" name="Google Shape;7081;p38"/>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2" name="Google Shape;7082;p38"/>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3" name="Google Shape;7083;p38"/>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4" name="Google Shape;7084;p38"/>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5" name="Google Shape;7085;p38"/>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6" name="Google Shape;7086;p38"/>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7" name="Google Shape;7087;p38"/>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8" name="Google Shape;7088;p38"/>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9" name="Google Shape;7089;p38"/>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0" name="Google Shape;7090;p38"/>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1" name="Google Shape;7091;p38"/>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2" name="Google Shape;7092;p38"/>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3" name="Google Shape;7093;p38"/>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4" name="Google Shape;7094;p38"/>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5" name="Google Shape;7095;p38"/>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6" name="Google Shape;7096;p38"/>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7" name="Google Shape;7097;p38"/>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8" name="Google Shape;7098;p38"/>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9" name="Google Shape;7099;p38"/>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0" name="Google Shape;7100;p38"/>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1" name="Google Shape;7101;p38"/>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2" name="Google Shape;7102;p38"/>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3" name="Google Shape;7103;p38"/>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4" name="Google Shape;7104;p38"/>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5" name="Google Shape;7105;p38"/>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6" name="Google Shape;7106;p38"/>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7" name="Google Shape;7107;p38"/>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8" name="Google Shape;7108;p38"/>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9" name="Google Shape;7109;p38"/>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0" name="Google Shape;7110;p38"/>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1" name="Google Shape;7111;p38"/>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2" name="Google Shape;7112;p38"/>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3" name="Google Shape;7113;p38"/>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4" name="Google Shape;7114;p38"/>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5" name="Google Shape;7115;p38"/>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6" name="Google Shape;7116;p38"/>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7" name="Google Shape;7117;p38"/>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8" name="Google Shape;7118;p38"/>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9" name="Google Shape;7119;p38"/>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0" name="Google Shape;7120;p38"/>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1" name="Google Shape;7121;p38"/>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2" name="Google Shape;7122;p38"/>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3" name="Google Shape;7123;p38"/>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4" name="Google Shape;7124;p38"/>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5" name="Google Shape;7125;p38"/>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6" name="Google Shape;7126;p38"/>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7" name="Google Shape;7127;p38"/>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8" name="Google Shape;7128;p38"/>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9" name="Google Shape;7129;p38"/>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0" name="Google Shape;7130;p38"/>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1" name="Google Shape;7131;p38"/>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2" name="Google Shape;7132;p38"/>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3" name="Google Shape;7133;p38"/>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4" name="Google Shape;7134;p38"/>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5" name="Google Shape;7135;p38"/>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6" name="Google Shape;7136;p38"/>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7" name="Google Shape;7137;p38"/>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8" name="Google Shape;7138;p38"/>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9" name="Google Shape;7139;p38"/>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0" name="Google Shape;7140;p38"/>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1" name="Google Shape;7141;p38"/>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7142" name="Google Shape;7142;p38"/>
          <p:cNvPicPr preferRelativeResize="0"/>
          <p:nvPr/>
        </p:nvPicPr>
        <p:blipFill>
          <a:blip r:embed="rId3">
            <a:alphaModFix amt="78000"/>
          </a:blip>
          <a:stretch>
            <a:fillRect/>
          </a:stretch>
        </p:blipFill>
        <p:spPr>
          <a:xfrm rot="4087981">
            <a:off x="-1035713" y="2978796"/>
            <a:ext cx="2995599" cy="1964006"/>
          </a:xfrm>
          <a:prstGeom prst="rect">
            <a:avLst/>
          </a:prstGeom>
          <a:noFill/>
          <a:ln>
            <a:noFill/>
          </a:ln>
        </p:spPr>
      </p:pic>
      <p:pic>
        <p:nvPicPr>
          <p:cNvPr id="7143" name="Google Shape;7143;p38"/>
          <p:cNvPicPr preferRelativeResize="0"/>
          <p:nvPr/>
        </p:nvPicPr>
        <p:blipFill>
          <a:blip r:embed="rId4">
            <a:alphaModFix amt="72000"/>
          </a:blip>
          <a:stretch>
            <a:fillRect/>
          </a:stretch>
        </p:blipFill>
        <p:spPr>
          <a:xfrm rot="-7867873">
            <a:off x="6954277" y="-481791"/>
            <a:ext cx="3426521" cy="224653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9D4C-2CB7-4FE3-B411-13604BEA901C}"/>
              </a:ext>
            </a:extLst>
          </p:cNvPr>
          <p:cNvSpPr>
            <a:spLocks noGrp="1"/>
          </p:cNvSpPr>
          <p:nvPr>
            <p:ph type="title"/>
          </p:nvPr>
        </p:nvSpPr>
        <p:spPr>
          <a:xfrm>
            <a:off x="628650" y="273844"/>
            <a:ext cx="7886700" cy="994172"/>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F8B70E-1C82-4A45-A2FD-A18E76F1A0CE}"/>
              </a:ext>
            </a:extLst>
          </p:cNvPr>
          <p:cNvSpPr>
            <a:spLocks noGrp="1"/>
          </p:cNvSpPr>
          <p:nvPr>
            <p:ph idx="1"/>
          </p:nvPr>
        </p:nvSpPr>
        <p:spPr>
          <a:xfrm>
            <a:off x="628650" y="1369219"/>
            <a:ext cx="7886700" cy="326350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FC9C3B-6FF6-4EC3-A2BA-2EEE8B406BFC}"/>
              </a:ext>
            </a:extLst>
          </p:cNvPr>
          <p:cNvSpPr>
            <a:spLocks noGrp="1"/>
          </p:cNvSpPr>
          <p:nvPr>
            <p:ph type="dt" sz="half" idx="10"/>
          </p:nvPr>
        </p:nvSpPr>
        <p:spPr>
          <a:xfrm>
            <a:off x="628650" y="4767263"/>
            <a:ext cx="2057400" cy="273844"/>
          </a:xfrm>
          <a:prstGeom prst="rect">
            <a:avLst/>
          </a:prstGeom>
        </p:spPr>
        <p:txBody>
          <a:bodyPr/>
          <a:lstStyle/>
          <a:p>
            <a:fld id="{CC01418E-8591-4328-B935-F3771A1BB3BB}" type="datetimeFigureOut">
              <a:rPr lang="en-GB" smtClean="0"/>
              <a:t>14/06/2022</a:t>
            </a:fld>
            <a:endParaRPr lang="en-GB"/>
          </a:p>
        </p:txBody>
      </p:sp>
      <p:sp>
        <p:nvSpPr>
          <p:cNvPr id="5" name="Footer Placeholder 4">
            <a:extLst>
              <a:ext uri="{FF2B5EF4-FFF2-40B4-BE49-F238E27FC236}">
                <a16:creationId xmlns:a16="http://schemas.microsoft.com/office/drawing/2014/main" id="{535677D9-1A95-4D87-8C69-04EBCECD28D2}"/>
              </a:ext>
            </a:extLst>
          </p:cNvPr>
          <p:cNvSpPr>
            <a:spLocks noGrp="1"/>
          </p:cNvSpPr>
          <p:nvPr>
            <p:ph type="ftr" sz="quarter" idx="11"/>
          </p:nvPr>
        </p:nvSpPr>
        <p:spPr>
          <a:xfrm>
            <a:off x="3028950" y="4767263"/>
            <a:ext cx="3086100" cy="273844"/>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A7B8AB84-E124-472B-99A1-6D85E6A8CE30}"/>
              </a:ext>
            </a:extLst>
          </p:cNvPr>
          <p:cNvSpPr>
            <a:spLocks noGrp="1"/>
          </p:cNvSpPr>
          <p:nvPr>
            <p:ph type="sldNum" sz="quarter" idx="12"/>
          </p:nvPr>
        </p:nvSpPr>
        <p:spPr>
          <a:xfrm>
            <a:off x="6457950" y="4767263"/>
            <a:ext cx="2057400" cy="273844"/>
          </a:xfrm>
          <a:prstGeom prst="rect">
            <a:avLst/>
          </a:prstGeom>
        </p:spPr>
        <p:txBody>
          <a:bodyPr/>
          <a:lstStyle/>
          <a:p>
            <a:fld id="{C9C75AAC-E66B-4664-B56F-CDDB6FC12B5D}" type="slidenum">
              <a:rPr lang="en-GB" smtClean="0"/>
              <a:t>‹#›</a:t>
            </a:fld>
            <a:endParaRPr lang="en-GB"/>
          </a:p>
        </p:txBody>
      </p:sp>
    </p:spTree>
    <p:extLst>
      <p:ext uri="{BB962C8B-B14F-4D97-AF65-F5344CB8AC3E}">
        <p14:creationId xmlns:p14="http://schemas.microsoft.com/office/powerpoint/2010/main" val="322615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Caveat Brush"/>
              <a:buNone/>
              <a:defRPr sz="3000" b="1">
                <a:solidFill>
                  <a:schemeClr val="accent3"/>
                </a:solidFill>
                <a:latin typeface="Caveat Brush"/>
                <a:ea typeface="Caveat Brush"/>
                <a:cs typeface="Caveat Brush"/>
                <a:sym typeface="Caveat Brush"/>
              </a:defRPr>
            </a:lvl1pPr>
            <a:lvl2pPr lvl="1">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2pPr>
            <a:lvl3pPr lvl="2">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3pPr>
            <a:lvl4pPr lvl="3">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4pPr>
            <a:lvl5pPr lvl="4">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5pPr>
            <a:lvl6pPr lvl="5">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6pPr>
            <a:lvl7pPr lvl="6">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7pPr>
            <a:lvl8pPr lvl="7">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8pPr>
            <a:lvl9pPr lvl="8">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23850">
              <a:lnSpc>
                <a:spcPct val="115000"/>
              </a:lnSpc>
              <a:spcBef>
                <a:spcPts val="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1pPr>
            <a:lvl2pPr marL="914400" lvl="1"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2pPr>
            <a:lvl3pPr marL="1371600" lvl="2"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3pPr>
            <a:lvl4pPr marL="1828800" lvl="3"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4pPr>
            <a:lvl5pPr marL="2286000" lvl="4"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5pPr>
            <a:lvl6pPr marL="2743200" lvl="5"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6pPr>
            <a:lvl7pPr marL="3200400" lvl="6"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7pPr>
            <a:lvl8pPr marL="3657600" lvl="7"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8pPr>
            <a:lvl9pPr marL="4114800" lvl="8" indent="-323850">
              <a:lnSpc>
                <a:spcPct val="115000"/>
              </a:lnSpc>
              <a:spcBef>
                <a:spcPts val="1600"/>
              </a:spcBef>
              <a:spcAft>
                <a:spcPts val="1600"/>
              </a:spcAft>
              <a:buClr>
                <a:schemeClr val="accent3"/>
              </a:buClr>
              <a:buSzPts val="1500"/>
              <a:buFont typeface="Raleway"/>
              <a:buChar char="■"/>
              <a:defRPr sz="1500">
                <a:solidFill>
                  <a:schemeClr val="accent3"/>
                </a:solidFill>
                <a:latin typeface="Raleway"/>
                <a:ea typeface="Raleway"/>
                <a:cs typeface="Raleway"/>
                <a:sym typeface="Raleway"/>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5" r:id="rId2"/>
    <p:sldLayoutId id="2147483681" r:id="rId3"/>
    <p:sldLayoutId id="2147483682" r:id="rId4"/>
    <p:sldLayoutId id="2147483683" r:id="rId5"/>
    <p:sldLayoutId id="2147483684" r:id="rId6"/>
    <p:sldLayoutId id="214748368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odshepherd.notts.sch.uk/curriculum/pshe-rshe/" TargetMode="External"/><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hyperlink" Target="mailto:community@goodshepherd.notts.sch.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tentenresources.co.uk/parent-port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7249;p43">
            <a:extLst>
              <a:ext uri="{FF2B5EF4-FFF2-40B4-BE49-F238E27FC236}">
                <a16:creationId xmlns:a16="http://schemas.microsoft.com/office/drawing/2014/main" id="{61507688-43D2-4C10-8CB2-3B3E1E74E4AA}"/>
              </a:ext>
            </a:extLst>
          </p:cNvPr>
          <p:cNvPicPr preferRelativeResize="0"/>
          <p:nvPr/>
        </p:nvPicPr>
        <p:blipFill>
          <a:blip r:embed="rId2">
            <a:alphaModFix amt="62000"/>
          </a:blip>
          <a:stretch>
            <a:fillRect/>
          </a:stretch>
        </p:blipFill>
        <p:spPr>
          <a:xfrm rot="-1411927">
            <a:off x="3511706" y="561790"/>
            <a:ext cx="4681271" cy="5281304"/>
          </a:xfrm>
          <a:prstGeom prst="rect">
            <a:avLst/>
          </a:prstGeom>
          <a:noFill/>
          <a:ln>
            <a:noFill/>
          </a:ln>
        </p:spPr>
      </p:pic>
      <p:pic>
        <p:nvPicPr>
          <p:cNvPr id="5" name="Google Shape;7248;p43">
            <a:extLst>
              <a:ext uri="{FF2B5EF4-FFF2-40B4-BE49-F238E27FC236}">
                <a16:creationId xmlns:a16="http://schemas.microsoft.com/office/drawing/2014/main" id="{C5D79906-F29C-4F65-B065-23BF9375390E}"/>
              </a:ext>
            </a:extLst>
          </p:cNvPr>
          <p:cNvPicPr preferRelativeResize="0"/>
          <p:nvPr/>
        </p:nvPicPr>
        <p:blipFill>
          <a:blip r:embed="rId3">
            <a:alphaModFix amt="62000"/>
          </a:blip>
          <a:stretch>
            <a:fillRect/>
          </a:stretch>
        </p:blipFill>
        <p:spPr>
          <a:xfrm rot="-1411927">
            <a:off x="427101" y="-47977"/>
            <a:ext cx="2820333" cy="2269234"/>
          </a:xfrm>
          <a:prstGeom prst="rect">
            <a:avLst/>
          </a:prstGeom>
          <a:noFill/>
          <a:ln>
            <a:noFill/>
          </a:ln>
        </p:spPr>
      </p:pic>
      <p:sp>
        <p:nvSpPr>
          <p:cNvPr id="7" name="TextBox 6">
            <a:extLst>
              <a:ext uri="{FF2B5EF4-FFF2-40B4-BE49-F238E27FC236}">
                <a16:creationId xmlns:a16="http://schemas.microsoft.com/office/drawing/2014/main" id="{7DBE26DE-56FF-49C6-AC1A-82D7C6396372}"/>
              </a:ext>
            </a:extLst>
          </p:cNvPr>
          <p:cNvSpPr txBox="1"/>
          <p:nvPr/>
        </p:nvSpPr>
        <p:spPr>
          <a:xfrm>
            <a:off x="91363" y="967751"/>
            <a:ext cx="8670082" cy="2985433"/>
          </a:xfrm>
          <a:prstGeom prst="rect">
            <a:avLst/>
          </a:prstGeom>
          <a:noFill/>
        </p:spPr>
        <p:txBody>
          <a:bodyPr wrap="square" rtlCol="0">
            <a:spAutoFit/>
          </a:bodyPr>
          <a:lstStyle/>
          <a:p>
            <a:r>
              <a:rPr lang="en-GB" sz="4400" dirty="0">
                <a:latin typeface="Twinkl Cursive Looped" panose="02000000000000000000" pitchFamily="2" charset="0"/>
              </a:rPr>
              <a:t> </a:t>
            </a:r>
          </a:p>
          <a:p>
            <a:pPr algn="ctr"/>
            <a:r>
              <a:rPr lang="en-GB" sz="4000" dirty="0">
                <a:latin typeface="Twinkl Cursive Looped" panose="02000000000000000000" pitchFamily="2" charset="0"/>
              </a:rPr>
              <a:t>Year 6 Relationships and </a:t>
            </a:r>
          </a:p>
          <a:p>
            <a:pPr algn="ctr"/>
            <a:r>
              <a:rPr lang="en-GB" sz="4000" dirty="0">
                <a:latin typeface="Twinkl Cursive Looped" panose="02000000000000000000" pitchFamily="2" charset="0"/>
              </a:rPr>
              <a:t>Health Education 2022</a:t>
            </a:r>
          </a:p>
          <a:p>
            <a:pPr algn="ctr"/>
            <a:r>
              <a:rPr lang="en-GB" sz="4000" dirty="0">
                <a:latin typeface="Twinkl Cursive Looped" panose="02000000000000000000" pitchFamily="2" charset="0"/>
              </a:rPr>
              <a:t> </a:t>
            </a:r>
          </a:p>
          <a:p>
            <a:pPr algn="ctr"/>
            <a:r>
              <a:rPr lang="en-GB" sz="2400" dirty="0">
                <a:latin typeface="Twinkl Cursive Looped" panose="02000000000000000000" pitchFamily="2" charset="0"/>
              </a:rPr>
              <a:t>Mrs McGee, PSHE </a:t>
            </a:r>
            <a:r>
              <a:rPr lang="en-GB" sz="2400" dirty="0" err="1">
                <a:latin typeface="Twinkl Cursive Looped" panose="02000000000000000000" pitchFamily="2" charset="0"/>
              </a:rPr>
              <a:t>coodinator</a:t>
            </a:r>
            <a:endParaRPr lang="en-GB" sz="2400" dirty="0">
              <a:latin typeface="Twinkl Cursive Looped" panose="02000000000000000000" pitchFamily="2" charset="0"/>
            </a:endParaRPr>
          </a:p>
        </p:txBody>
      </p:sp>
      <p:pic>
        <p:nvPicPr>
          <p:cNvPr id="6" name="Picture 5">
            <a:extLst>
              <a:ext uri="{FF2B5EF4-FFF2-40B4-BE49-F238E27FC236}">
                <a16:creationId xmlns:a16="http://schemas.microsoft.com/office/drawing/2014/main" id="{F97E9F75-E281-490C-8A55-36B66F12D3FD}"/>
              </a:ext>
            </a:extLst>
          </p:cNvPr>
          <p:cNvPicPr>
            <a:picLocks noChangeAspect="1"/>
          </p:cNvPicPr>
          <p:nvPr/>
        </p:nvPicPr>
        <p:blipFill>
          <a:blip r:embed="rId4"/>
          <a:stretch>
            <a:fillRect/>
          </a:stretch>
        </p:blipFill>
        <p:spPr>
          <a:xfrm>
            <a:off x="6756406" y="2689926"/>
            <a:ext cx="2296230" cy="2296230"/>
          </a:xfrm>
          <a:prstGeom prst="rect">
            <a:avLst/>
          </a:prstGeom>
        </p:spPr>
      </p:pic>
    </p:spTree>
    <p:extLst>
      <p:ext uri="{BB962C8B-B14F-4D97-AF65-F5344CB8AC3E}">
        <p14:creationId xmlns:p14="http://schemas.microsoft.com/office/powerpoint/2010/main" val="4180620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81513" y="227577"/>
            <a:ext cx="8585206" cy="892552"/>
          </a:xfrm>
          <a:prstGeom prst="rect">
            <a:avLst/>
          </a:prstGeom>
          <a:noFill/>
        </p:spPr>
        <p:txBody>
          <a:bodyPr wrap="square" rtlCol="0">
            <a:spAutoFit/>
          </a:bodyPr>
          <a:lstStyle/>
          <a:p>
            <a:r>
              <a:rPr lang="en-GB" sz="2400" u="sng" dirty="0">
                <a:solidFill>
                  <a:schemeClr val="accent3">
                    <a:lumMod val="75000"/>
                  </a:schemeClr>
                </a:solidFill>
                <a:latin typeface="+mj-lt"/>
              </a:rPr>
              <a:t>Special Educational Needs and Disabilities –</a:t>
            </a:r>
          </a:p>
          <a:p>
            <a:endParaRPr lang="en-GB" sz="2800" u="sng" dirty="0">
              <a:solidFill>
                <a:schemeClr val="accent3">
                  <a:lumMod val="75000"/>
                </a:schemeClr>
              </a:solidFill>
              <a:effectLst>
                <a:outerShdw blurRad="38100" dist="38100" dir="2700000" algn="tl">
                  <a:srgbClr val="000000">
                    <a:alpha val="43137"/>
                  </a:srgbClr>
                </a:outerShdw>
              </a:effectLst>
              <a:latin typeface="Twinkl Cursive Looped" panose="02000000000000000000" pitchFamily="2" charset="0"/>
            </a:endParaRPr>
          </a:p>
        </p:txBody>
      </p:sp>
      <p:sp>
        <p:nvSpPr>
          <p:cNvPr id="2" name="TextBox 1">
            <a:extLst>
              <a:ext uri="{FF2B5EF4-FFF2-40B4-BE49-F238E27FC236}">
                <a16:creationId xmlns:a16="http://schemas.microsoft.com/office/drawing/2014/main" id="{BF639DEB-7313-41CA-BAA7-7DB3F10DD6B3}"/>
              </a:ext>
            </a:extLst>
          </p:cNvPr>
          <p:cNvSpPr txBox="1"/>
          <p:nvPr/>
        </p:nvSpPr>
        <p:spPr>
          <a:xfrm>
            <a:off x="297537" y="961052"/>
            <a:ext cx="8380976" cy="2862322"/>
          </a:xfrm>
          <a:prstGeom prst="rect">
            <a:avLst/>
          </a:prstGeom>
          <a:noFill/>
        </p:spPr>
        <p:txBody>
          <a:bodyPr wrap="square" rtlCol="0">
            <a:spAutoFit/>
          </a:bodyPr>
          <a:lstStyle/>
          <a:p>
            <a:pPr marL="285750" indent="-285750">
              <a:buFont typeface="Arial" panose="020B0604020202020204" pitchFamily="34" charset="0"/>
              <a:buChar char="•"/>
            </a:pPr>
            <a:r>
              <a:rPr lang="en-GB" sz="1800" dirty="0"/>
              <a:t>Teachers will plan in different ways and use a variety of teaching strategies to meet the needs of individuals. For some children, particularly those with Special Educational Needs and Disabilities, a differentiated, tailored approach may be necessary to ensure learning outcomes are met – this will be based upon the individual needs of the pupil, prior to the session.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If you feel that your child needs a differentiated approach to RSHE as they have Special Educational Needs or Disabilities, please speak to the class teacher and we will work together with you and Mrs Leonard to plan for your child.</a:t>
            </a:r>
          </a:p>
        </p:txBody>
      </p:sp>
    </p:spTree>
    <p:extLst>
      <p:ext uri="{BB962C8B-B14F-4D97-AF65-F5344CB8AC3E}">
        <p14:creationId xmlns:p14="http://schemas.microsoft.com/office/powerpoint/2010/main" val="151139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263427" y="227577"/>
            <a:ext cx="8766002" cy="4401205"/>
          </a:xfrm>
          <a:prstGeom prst="rect">
            <a:avLst/>
          </a:prstGeom>
          <a:noFill/>
        </p:spPr>
        <p:txBody>
          <a:bodyPr wrap="square" rtlCol="0">
            <a:spAutoFit/>
          </a:bodyPr>
          <a:lstStyle/>
          <a:p>
            <a:r>
              <a:rPr lang="en-GB" sz="2400" u="sng" dirty="0">
                <a:solidFill>
                  <a:schemeClr val="accent3">
                    <a:lumMod val="75000"/>
                  </a:schemeClr>
                </a:solidFill>
                <a:latin typeface="+mj-lt"/>
              </a:rPr>
              <a:t>Right of Withdrawal-</a:t>
            </a:r>
          </a:p>
          <a:p>
            <a:pPr marL="457200" indent="-457200">
              <a:buFont typeface="Arial" panose="020B0604020202020204" pitchFamily="34" charset="0"/>
              <a:buChar char="•"/>
            </a:pPr>
            <a:endParaRPr lang="en-GB" sz="1600" dirty="0"/>
          </a:p>
          <a:p>
            <a:pPr marL="457200" indent="-457200">
              <a:buFont typeface="Arial" panose="020B0604020202020204" pitchFamily="34" charset="0"/>
              <a:buChar char="•"/>
            </a:pPr>
            <a:r>
              <a:rPr lang="en-GB" sz="1600" dirty="0">
                <a:latin typeface="+mj-lt"/>
              </a:rPr>
              <a:t>Health Education is now statutory</a:t>
            </a:r>
          </a:p>
          <a:p>
            <a:pPr marL="457200" indent="-457200">
              <a:buFont typeface="Arial" panose="020B0604020202020204" pitchFamily="34" charset="0"/>
              <a:buChar char="•"/>
            </a:pPr>
            <a:r>
              <a:rPr lang="en-GB" sz="1600" dirty="0">
                <a:latin typeface="+mj-lt"/>
              </a:rPr>
              <a:t>Puberty and menstruation form part of Health Education</a:t>
            </a:r>
          </a:p>
          <a:p>
            <a:pPr marL="457200" indent="-457200">
              <a:buFont typeface="Arial" panose="020B0604020202020204" pitchFamily="34" charset="0"/>
              <a:buChar char="•"/>
            </a:pPr>
            <a:r>
              <a:rPr lang="en-GB" sz="1600" dirty="0">
                <a:latin typeface="+mj-lt"/>
              </a:rPr>
              <a:t>There is no right to withdraw children from puberty and menstruation lessons. </a:t>
            </a:r>
          </a:p>
          <a:p>
            <a:pPr marL="457200" indent="-457200">
              <a:buFont typeface="Arial" panose="020B0604020202020204" pitchFamily="34" charset="0"/>
              <a:buChar char="•"/>
            </a:pPr>
            <a:endParaRPr lang="en-GB" sz="1600" dirty="0">
              <a:solidFill>
                <a:schemeClr val="accent3">
                  <a:lumMod val="75000"/>
                </a:schemeClr>
              </a:solidFill>
              <a:effectLst>
                <a:outerShdw blurRad="38100" dist="38100" dir="2700000" algn="tl">
                  <a:srgbClr val="000000">
                    <a:alpha val="43137"/>
                  </a:srgbClr>
                </a:outerShdw>
              </a:effectLst>
              <a:latin typeface="+mj-lt"/>
            </a:endParaRPr>
          </a:p>
          <a:p>
            <a:pPr marL="457200" indent="-457200">
              <a:buFont typeface="Arial" panose="020B0604020202020204" pitchFamily="34" charset="0"/>
              <a:buChar char="•"/>
            </a:pPr>
            <a:r>
              <a:rPr lang="en-GB" sz="1600" dirty="0">
                <a:solidFill>
                  <a:schemeClr val="tx1"/>
                </a:solidFill>
                <a:latin typeface="+mj-lt"/>
              </a:rPr>
              <a:t>Making Babies 1 and Making Babies 2 go beyond the primary statutory outcomes and therefore, you may withdraw your child from these lessons, should you feel it is necessary. However, we believe that they are progressive, appropriate lessons and as they are taught in a supportive, nurturing environment, we believe that they prepare your child for the future in an informative yet reassuring way, thus avoiding misconceptions that they may otherwise gain from wider sources such as television programmes, the internet or playground chat. </a:t>
            </a:r>
          </a:p>
          <a:p>
            <a:pPr marL="457200" indent="-457200">
              <a:buFont typeface="Arial" panose="020B0604020202020204" pitchFamily="34" charset="0"/>
              <a:buChar char="•"/>
            </a:pPr>
            <a:endParaRPr lang="en-GB" sz="1600" dirty="0">
              <a:solidFill>
                <a:schemeClr val="tx1"/>
              </a:solidFill>
              <a:latin typeface="+mj-lt"/>
            </a:endParaRPr>
          </a:p>
          <a:p>
            <a:pPr marL="457200" indent="-457200">
              <a:buFont typeface="Arial" panose="020B0604020202020204" pitchFamily="34" charset="0"/>
              <a:buChar char="•"/>
            </a:pPr>
            <a:r>
              <a:rPr lang="en-GB" sz="1600" dirty="0">
                <a:solidFill>
                  <a:schemeClr val="tx1"/>
                </a:solidFill>
                <a:latin typeface="+mj-lt"/>
              </a:rPr>
              <a:t>Should you wish to withdraw your child, we would ask that you speak to Mr Barfield, Miss Smallwood, Miss Leonard or myself (Mrs McGee), in the first instance and we will support you with your decision. </a:t>
            </a:r>
          </a:p>
        </p:txBody>
      </p:sp>
    </p:spTree>
    <p:extLst>
      <p:ext uri="{BB962C8B-B14F-4D97-AF65-F5344CB8AC3E}">
        <p14:creationId xmlns:p14="http://schemas.microsoft.com/office/powerpoint/2010/main" val="771182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7411;p48">
            <a:extLst>
              <a:ext uri="{FF2B5EF4-FFF2-40B4-BE49-F238E27FC236}">
                <a16:creationId xmlns:a16="http://schemas.microsoft.com/office/drawing/2014/main" id="{E53ADA06-CAAD-4773-91E7-CD54F7B9C8F4}"/>
              </a:ext>
            </a:extLst>
          </p:cNvPr>
          <p:cNvPicPr preferRelativeResize="0"/>
          <p:nvPr/>
        </p:nvPicPr>
        <p:blipFill>
          <a:blip r:embed="rId2">
            <a:alphaModFix amt="73000"/>
          </a:blip>
          <a:stretch>
            <a:fillRect/>
          </a:stretch>
        </p:blipFill>
        <p:spPr>
          <a:xfrm rot="10800000">
            <a:off x="4127382" y="4085985"/>
            <a:ext cx="4909609" cy="922374"/>
          </a:xfrm>
          <a:prstGeom prst="rect">
            <a:avLst/>
          </a:prstGeom>
          <a:noFill/>
          <a:ln>
            <a:noFill/>
          </a:ln>
        </p:spPr>
      </p:pic>
      <p:pic>
        <p:nvPicPr>
          <p:cNvPr id="8" name="Google Shape;7411;p48">
            <a:extLst>
              <a:ext uri="{FF2B5EF4-FFF2-40B4-BE49-F238E27FC236}">
                <a16:creationId xmlns:a16="http://schemas.microsoft.com/office/drawing/2014/main" id="{26F32AB8-B044-4783-8175-C56705E9757C}"/>
              </a:ext>
            </a:extLst>
          </p:cNvPr>
          <p:cNvPicPr preferRelativeResize="0"/>
          <p:nvPr/>
        </p:nvPicPr>
        <p:blipFill>
          <a:blip r:embed="rId2">
            <a:alphaModFix amt="73000"/>
          </a:blip>
          <a:stretch>
            <a:fillRect/>
          </a:stretch>
        </p:blipFill>
        <p:spPr>
          <a:xfrm rot="10800000">
            <a:off x="361506" y="4221126"/>
            <a:ext cx="4909609" cy="922374"/>
          </a:xfrm>
          <a:prstGeom prst="rect">
            <a:avLst/>
          </a:prstGeom>
          <a:noFill/>
          <a:ln>
            <a:noFill/>
          </a:ln>
        </p:spPr>
      </p:pic>
      <p:sp>
        <p:nvSpPr>
          <p:cNvPr id="4" name="AutoShape 2" descr="Image result for picture of God making the night and day for children - clipart">
            <a:extLst>
              <a:ext uri="{FF2B5EF4-FFF2-40B4-BE49-F238E27FC236}">
                <a16:creationId xmlns:a16="http://schemas.microsoft.com/office/drawing/2014/main" id="{ECF4C5EB-EE64-49DD-BE60-C29E375E855A}"/>
              </a:ext>
            </a:extLst>
          </p:cNvPr>
          <p:cNvSpPr>
            <a:spLocks noChangeAspect="1" noChangeArrowheads="1"/>
          </p:cNvSpPr>
          <p:nvPr/>
        </p:nvSpPr>
        <p:spPr bwMode="auto">
          <a:xfrm>
            <a:off x="4457700" y="245745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050"/>
          </a:p>
        </p:txBody>
      </p:sp>
      <p:sp>
        <p:nvSpPr>
          <p:cNvPr id="10" name="Content Placeholder 9">
            <a:extLst>
              <a:ext uri="{FF2B5EF4-FFF2-40B4-BE49-F238E27FC236}">
                <a16:creationId xmlns:a16="http://schemas.microsoft.com/office/drawing/2014/main" id="{B329AD17-0067-4FE0-9290-5BA6DA316A4B}"/>
              </a:ext>
            </a:extLst>
          </p:cNvPr>
          <p:cNvSpPr>
            <a:spLocks noGrp="1"/>
          </p:cNvSpPr>
          <p:nvPr>
            <p:ph idx="1"/>
          </p:nvPr>
        </p:nvSpPr>
        <p:spPr>
          <a:xfrm>
            <a:off x="361504" y="300910"/>
            <a:ext cx="8675487" cy="756605"/>
          </a:xfrm>
        </p:spPr>
        <p:txBody>
          <a:bodyPr/>
          <a:lstStyle/>
          <a:p>
            <a:pPr marL="133350" indent="0">
              <a:buNone/>
            </a:pPr>
            <a:r>
              <a:rPr lang="en-GB" sz="2400" u="sng" dirty="0">
                <a:latin typeface="+mj-lt"/>
              </a:rPr>
              <a:t>Any questions?</a:t>
            </a:r>
          </a:p>
          <a:p>
            <a:pPr marL="133350" marR="0" lvl="0" indent="0" algn="l" defTabSz="914400" rtl="0" eaLnBrk="1" fontAlgn="auto" latinLnBrk="0" hangingPunct="1">
              <a:lnSpc>
                <a:spcPct val="115000"/>
              </a:lnSpc>
              <a:spcBef>
                <a:spcPts val="0"/>
              </a:spcBef>
              <a:spcAft>
                <a:spcPts val="0"/>
              </a:spcAft>
              <a:buClr>
                <a:srgbClr val="4A006E"/>
              </a:buClr>
              <a:buSzPts val="1500"/>
              <a:buFont typeface="Raleway"/>
              <a:buNone/>
              <a:tabLst/>
              <a:defRPr/>
            </a:pPr>
            <a:endParaRPr lang="en-GB" sz="1600" dirty="0">
              <a:solidFill>
                <a:schemeClr val="tx1"/>
              </a:solidFill>
              <a:latin typeface="+mn-lt"/>
            </a:endParaRPr>
          </a:p>
          <a:p>
            <a:pPr>
              <a:buClr>
                <a:srgbClr val="4A006E"/>
              </a:buClr>
              <a:defRPr/>
            </a:pPr>
            <a:r>
              <a:rPr lang="en-GB" sz="1600" dirty="0">
                <a:solidFill>
                  <a:schemeClr val="tx1"/>
                </a:solidFill>
                <a:latin typeface="+mn-lt"/>
              </a:rPr>
              <a:t>Please visit our website where you will find our PSHE and RSHE information page containing our RSHE policy with full details about how RSHE is taught and our PSHE curriculum. </a:t>
            </a:r>
            <a:r>
              <a:rPr lang="en-GB" sz="1600" dirty="0">
                <a:latin typeface="+mn-lt"/>
                <a:hlinkClick r:id="rId3"/>
              </a:rPr>
              <a:t>PSHE / RSHE - The Good Shepherd Primary Catholic Academy</a:t>
            </a:r>
            <a:endParaRPr kumimoji="0" lang="en-GB" sz="1600" b="0" i="0" u="none" strike="noStrike" kern="0" cap="none" spc="0" normalizeH="0" baseline="0" noProof="0" dirty="0">
              <a:ln>
                <a:noFill/>
              </a:ln>
              <a:solidFill>
                <a:srgbClr val="4A006E"/>
              </a:solidFill>
              <a:effectLst/>
              <a:uLnTx/>
              <a:uFillTx/>
              <a:latin typeface="+mn-lt"/>
              <a:ea typeface="Calibri" panose="020F0502020204030204" pitchFamily="34" charset="0"/>
              <a:cs typeface="Times New Roman" panose="02020603050405020304" pitchFamily="18" charset="0"/>
              <a:sym typeface="Raleway"/>
            </a:endParaRPr>
          </a:p>
          <a:p>
            <a:endParaRPr lang="en-GB" sz="1600" dirty="0">
              <a:solidFill>
                <a:schemeClr val="tx1"/>
              </a:solidFill>
              <a:latin typeface="+mn-lt"/>
            </a:endParaRPr>
          </a:p>
          <a:p>
            <a:r>
              <a:rPr lang="en-GB" sz="1600" dirty="0">
                <a:solidFill>
                  <a:schemeClr val="tx1"/>
                </a:solidFill>
                <a:latin typeface="+mn-lt"/>
              </a:rPr>
              <a:t>Please feel free to speak to Mr Barfield, Miss Smallwood, Miss Leonard or myself, Mrs McGee. I can be found outside the Year 3 classrooms at pick-up time Weds – Fri.</a:t>
            </a:r>
          </a:p>
          <a:p>
            <a:pPr marL="133350" indent="0">
              <a:buNone/>
            </a:pPr>
            <a:endParaRPr lang="en-GB" sz="1600" dirty="0">
              <a:solidFill>
                <a:schemeClr val="tx1"/>
              </a:solidFill>
              <a:latin typeface="+mn-lt"/>
            </a:endParaRPr>
          </a:p>
          <a:p>
            <a:r>
              <a:rPr lang="en-GB" sz="1600" dirty="0">
                <a:solidFill>
                  <a:schemeClr val="tx1"/>
                </a:solidFill>
                <a:latin typeface="+mn-lt"/>
              </a:rPr>
              <a:t>Please email </a:t>
            </a:r>
            <a:r>
              <a:rPr lang="en-GB" sz="1600" dirty="0">
                <a:solidFill>
                  <a:schemeClr val="tx1"/>
                </a:solidFill>
                <a:latin typeface="+mn-lt"/>
                <a:hlinkClick r:id="rId4">
                  <a:extLst>
                    <a:ext uri="{A12FA001-AC4F-418D-AE19-62706E023703}">
                      <ahyp:hlinkClr xmlns:ahyp="http://schemas.microsoft.com/office/drawing/2018/hyperlinkcolor" val="tx"/>
                    </a:ext>
                  </a:extLst>
                </a:hlinkClick>
              </a:rPr>
              <a:t>community@goodshepherd.notts.sch.uk</a:t>
            </a:r>
            <a:r>
              <a:rPr lang="en-GB" sz="1600" dirty="0">
                <a:solidFill>
                  <a:schemeClr val="tx1"/>
                </a:solidFill>
                <a:latin typeface="+mn-lt"/>
              </a:rPr>
              <a:t> if you have any further questions.  Thank you for your support. </a:t>
            </a:r>
          </a:p>
        </p:txBody>
      </p:sp>
    </p:spTree>
    <p:extLst>
      <p:ext uri="{BB962C8B-B14F-4D97-AF65-F5344CB8AC3E}">
        <p14:creationId xmlns:p14="http://schemas.microsoft.com/office/powerpoint/2010/main" val="2544055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BD4679-6188-4F05-972B-555ADACC22D8}"/>
              </a:ext>
            </a:extLst>
          </p:cNvPr>
          <p:cNvSpPr>
            <a:spLocks noGrp="1"/>
          </p:cNvSpPr>
          <p:nvPr>
            <p:ph type="title" idx="2"/>
          </p:nvPr>
        </p:nvSpPr>
        <p:spPr>
          <a:xfrm>
            <a:off x="251926" y="1952050"/>
            <a:ext cx="8640148" cy="1520891"/>
          </a:xfrm>
        </p:spPr>
        <p:txBody>
          <a:bodyPr/>
          <a:lstStyle/>
          <a:p>
            <a:pPr algn="l"/>
            <a:br>
              <a:rPr lang="en-GB" sz="4000" u="sng" dirty="0"/>
            </a:br>
            <a:r>
              <a:rPr lang="en-GB" sz="2400" b="0" u="sng" dirty="0">
                <a:latin typeface="+mj-lt"/>
              </a:rPr>
              <a:t>Overview –</a:t>
            </a:r>
            <a:br>
              <a:rPr lang="en-GB" sz="4000" dirty="0">
                <a:latin typeface="+mj-lt"/>
              </a:rPr>
            </a:br>
            <a:r>
              <a:rPr lang="en-GB" sz="1600" b="0" dirty="0">
                <a:solidFill>
                  <a:schemeClr val="tx1"/>
                </a:solidFill>
                <a:latin typeface="+mj-lt"/>
              </a:rPr>
              <a:t>RSHE - taught by Mr Barfield and Miss Smallwood as part of weekly Personal, Social and Health Education lessons. </a:t>
            </a:r>
            <a:br>
              <a:rPr lang="en-GB" sz="1600" b="0" dirty="0">
                <a:solidFill>
                  <a:schemeClr val="tx1"/>
                </a:solidFill>
                <a:latin typeface="+mj-lt"/>
              </a:rPr>
            </a:br>
            <a:br>
              <a:rPr lang="en-GB" sz="1600" b="0" dirty="0">
                <a:solidFill>
                  <a:schemeClr val="tx1"/>
                </a:solidFill>
                <a:latin typeface="+mj-lt"/>
              </a:rPr>
            </a:br>
            <a:r>
              <a:rPr lang="en-GB" sz="1600" b="0" dirty="0">
                <a:solidFill>
                  <a:schemeClr val="tx1"/>
                </a:solidFill>
                <a:latin typeface="+mj-lt"/>
              </a:rPr>
              <a:t>Opportunities for discussion are provided, group work, class activities…</a:t>
            </a:r>
            <a:br>
              <a:rPr lang="en-GB" sz="1600" b="0" dirty="0">
                <a:solidFill>
                  <a:schemeClr val="tx1"/>
                </a:solidFill>
                <a:latin typeface="+mj-lt"/>
              </a:rPr>
            </a:br>
            <a:r>
              <a:rPr lang="en-GB" sz="1600" b="0" dirty="0">
                <a:solidFill>
                  <a:schemeClr val="tx1"/>
                </a:solidFill>
                <a:latin typeface="+mj-lt"/>
              </a:rPr>
              <a:t>Delivered by class teachers to allow children to feel as confident and as comfortable as possible.</a:t>
            </a:r>
            <a:br>
              <a:rPr lang="en-GB" sz="1600" b="0" dirty="0">
                <a:solidFill>
                  <a:schemeClr val="tx1"/>
                </a:solidFill>
                <a:latin typeface="+mj-lt"/>
              </a:rPr>
            </a:br>
            <a:br>
              <a:rPr lang="en-GB" sz="1600" b="0" dirty="0">
                <a:solidFill>
                  <a:schemeClr val="tx1"/>
                </a:solidFill>
                <a:latin typeface="+mj-lt"/>
              </a:rPr>
            </a:br>
            <a:r>
              <a:rPr lang="en-GB" sz="1600" b="0" dirty="0">
                <a:solidFill>
                  <a:schemeClr val="tx1"/>
                </a:solidFill>
                <a:latin typeface="+mj-lt"/>
              </a:rPr>
              <a:t>Supportive classroom environment – PSHE Class Charters (PSHE class rules in place </a:t>
            </a:r>
            <a:r>
              <a:rPr lang="en-GB" sz="1600" b="0" dirty="0" err="1">
                <a:solidFill>
                  <a:schemeClr val="tx1"/>
                </a:solidFill>
                <a:latin typeface="+mj-lt"/>
              </a:rPr>
              <a:t>ie</a:t>
            </a:r>
            <a:r>
              <a:rPr lang="en-GB" sz="1600" b="0" dirty="0">
                <a:solidFill>
                  <a:schemeClr val="tx1"/>
                </a:solidFill>
                <a:latin typeface="+mj-lt"/>
              </a:rPr>
              <a:t> all children will be respectful and listen to each other), concern box / Ask-It Basket available in class for children who are shy or uncomfortable asking verbally or in front of others, open and honest environment encouraged. </a:t>
            </a:r>
            <a:br>
              <a:rPr lang="en-GB" sz="1600" b="0" dirty="0">
                <a:solidFill>
                  <a:schemeClr val="tx1"/>
                </a:solidFill>
                <a:latin typeface="+mj-lt"/>
              </a:rPr>
            </a:br>
            <a:br>
              <a:rPr lang="en-GB" sz="1600" b="0" dirty="0">
                <a:solidFill>
                  <a:schemeClr val="tx1"/>
                </a:solidFill>
                <a:latin typeface="+mj-lt"/>
              </a:rPr>
            </a:br>
            <a:r>
              <a:rPr lang="en-GB" sz="1600" b="0" dirty="0">
                <a:solidFill>
                  <a:schemeClr val="tx1"/>
                </a:solidFill>
                <a:latin typeface="+mj-lt"/>
              </a:rPr>
              <a:t>Prior RSHE learning in Year 6 and previous year groups - privacy, boundaries, emotions, keeping safe, wanted and unwanted touch (hugging etc), consent and saying no, speaking up, healthy relationships, sleep, introduction to puberty and menstruation covered in Year 5. </a:t>
            </a:r>
            <a:br>
              <a:rPr lang="en-GB" sz="1600" b="0" dirty="0">
                <a:solidFill>
                  <a:schemeClr val="tx1"/>
                </a:solidFill>
                <a:latin typeface="+mj-lt"/>
              </a:rPr>
            </a:br>
            <a:br>
              <a:rPr lang="en-GB" sz="1600" b="0" dirty="0">
                <a:solidFill>
                  <a:schemeClr val="tx1"/>
                </a:solidFill>
                <a:latin typeface="+mj-lt"/>
              </a:rPr>
            </a:br>
            <a:r>
              <a:rPr lang="en-GB" sz="1600" b="0" dirty="0">
                <a:solidFill>
                  <a:schemeClr val="tx1"/>
                </a:solidFill>
                <a:latin typeface="+mj-lt"/>
              </a:rPr>
              <a:t>Girls and boys are taught together, in their own classes, to avoid taboos which have existed previously in society </a:t>
            </a:r>
            <a:r>
              <a:rPr lang="en-GB" sz="1600" b="0" dirty="0" err="1">
                <a:solidFill>
                  <a:schemeClr val="tx1"/>
                </a:solidFill>
                <a:latin typeface="+mj-lt"/>
              </a:rPr>
              <a:t>ie</a:t>
            </a:r>
            <a:r>
              <a:rPr lang="en-GB" sz="1600" b="0" dirty="0">
                <a:solidFill>
                  <a:schemeClr val="tx1"/>
                </a:solidFill>
                <a:latin typeface="+mj-lt"/>
              </a:rPr>
              <a:t> boys shouldn’t know about periods or talk about them in front of girls or that puberty is something secret etc. </a:t>
            </a:r>
            <a:br>
              <a:rPr lang="en-GB" sz="1600" b="0" dirty="0">
                <a:solidFill>
                  <a:schemeClr val="tx1"/>
                </a:solidFill>
              </a:rPr>
            </a:br>
            <a:br>
              <a:rPr lang="en-GB" sz="1600" b="0" dirty="0">
                <a:solidFill>
                  <a:schemeClr val="tx1"/>
                </a:solidFill>
              </a:rPr>
            </a:br>
            <a:br>
              <a:rPr lang="en-GB" sz="1600" b="0" dirty="0"/>
            </a:br>
            <a:r>
              <a:rPr lang="en-GB" sz="1600" b="0" dirty="0"/>
              <a:t> </a:t>
            </a:r>
          </a:p>
        </p:txBody>
      </p:sp>
    </p:spTree>
    <p:extLst>
      <p:ext uri="{BB962C8B-B14F-4D97-AF65-F5344CB8AC3E}">
        <p14:creationId xmlns:p14="http://schemas.microsoft.com/office/powerpoint/2010/main" val="86656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12898E-8FC4-4304-A5DA-8EF310FAB234}"/>
              </a:ext>
            </a:extLst>
          </p:cNvPr>
          <p:cNvSpPr>
            <a:spLocks noGrp="1"/>
          </p:cNvSpPr>
          <p:nvPr>
            <p:ph type="body" idx="1"/>
          </p:nvPr>
        </p:nvSpPr>
        <p:spPr>
          <a:xfrm>
            <a:off x="143863" y="396443"/>
            <a:ext cx="8584163" cy="3219061"/>
          </a:xfrm>
        </p:spPr>
        <p:txBody>
          <a:bodyPr/>
          <a:lstStyle/>
          <a:p>
            <a:pPr marL="152400" indent="0" algn="l">
              <a:buNone/>
            </a:pPr>
            <a:r>
              <a:rPr lang="en-GB" sz="2400" u="sng" dirty="0">
                <a:solidFill>
                  <a:schemeClr val="accent5"/>
                </a:solidFill>
                <a:latin typeface="+mj-lt"/>
              </a:rPr>
              <a:t>Ten </a:t>
            </a:r>
            <a:r>
              <a:rPr lang="en-GB" sz="2400" u="sng" dirty="0" err="1">
                <a:solidFill>
                  <a:schemeClr val="accent5"/>
                </a:solidFill>
                <a:latin typeface="+mj-lt"/>
              </a:rPr>
              <a:t>Ten</a:t>
            </a:r>
            <a:r>
              <a:rPr lang="en-GB" sz="2400" u="sng" dirty="0">
                <a:solidFill>
                  <a:schemeClr val="accent5"/>
                </a:solidFill>
                <a:latin typeface="+mj-lt"/>
              </a:rPr>
              <a:t> Parent Portal </a:t>
            </a:r>
          </a:p>
          <a:p>
            <a:pPr marL="152400" indent="0" algn="l">
              <a:buNone/>
            </a:pPr>
            <a:r>
              <a:rPr lang="en-GB" sz="1600" dirty="0">
                <a:solidFill>
                  <a:schemeClr val="tx1"/>
                </a:solidFill>
                <a:latin typeface="+mj-lt"/>
              </a:rPr>
              <a:t>Ten </a:t>
            </a:r>
            <a:r>
              <a:rPr lang="en-GB" sz="1600" dirty="0" err="1">
                <a:solidFill>
                  <a:schemeClr val="tx1"/>
                </a:solidFill>
                <a:latin typeface="+mj-lt"/>
              </a:rPr>
              <a:t>Ten</a:t>
            </a:r>
            <a:r>
              <a:rPr lang="en-GB" sz="1600" dirty="0">
                <a:solidFill>
                  <a:schemeClr val="tx1"/>
                </a:solidFill>
                <a:latin typeface="+mj-lt"/>
              </a:rPr>
              <a:t> Life to the Full, Catholic Relationships and Health Education scheme</a:t>
            </a:r>
          </a:p>
          <a:p>
            <a:pPr marL="152400" indent="0" algn="l">
              <a:buNone/>
            </a:pPr>
            <a:endParaRPr lang="en-GB" sz="1600" dirty="0">
              <a:solidFill>
                <a:schemeClr val="tx1"/>
              </a:solidFill>
              <a:latin typeface="+mj-lt"/>
            </a:endParaRPr>
          </a:p>
          <a:p>
            <a:pPr marL="152400" indent="0" algn="l">
              <a:buNone/>
            </a:pPr>
            <a:r>
              <a:rPr lang="en-GB" sz="1600" dirty="0">
                <a:solidFill>
                  <a:schemeClr val="tx1"/>
                </a:solidFill>
                <a:latin typeface="+mj-lt"/>
              </a:rPr>
              <a:t>Scientific knowledge and </a:t>
            </a:r>
            <a:r>
              <a:rPr lang="en-GB" sz="1600" dirty="0" err="1">
                <a:solidFill>
                  <a:schemeClr val="tx1"/>
                </a:solidFill>
                <a:latin typeface="+mj-lt"/>
              </a:rPr>
              <a:t>dramatisations</a:t>
            </a:r>
            <a:r>
              <a:rPr lang="en-GB" sz="1600" dirty="0">
                <a:solidFill>
                  <a:schemeClr val="tx1"/>
                </a:solidFill>
                <a:latin typeface="+mj-lt"/>
              </a:rPr>
              <a:t> by child actors to deliver the Year 6 RSHE objectives in an age- appropriate way, which is fully rooted in the Catholic Faith. </a:t>
            </a:r>
          </a:p>
          <a:p>
            <a:pPr marL="152400" indent="0" algn="l">
              <a:buNone/>
            </a:pPr>
            <a:endParaRPr lang="en-GB" sz="1600" dirty="0">
              <a:solidFill>
                <a:schemeClr val="tx1"/>
              </a:solidFill>
              <a:latin typeface="+mj-lt"/>
            </a:endParaRPr>
          </a:p>
          <a:p>
            <a:pPr marL="152400" indent="0" algn="l">
              <a:buNone/>
            </a:pPr>
            <a:r>
              <a:rPr lang="en-GB" sz="1600" dirty="0">
                <a:solidFill>
                  <a:schemeClr val="tx1"/>
                </a:solidFill>
                <a:latin typeface="+mj-lt"/>
              </a:rPr>
              <a:t>Ten </a:t>
            </a:r>
            <a:r>
              <a:rPr lang="en-GB" sz="1600" dirty="0" err="1">
                <a:solidFill>
                  <a:schemeClr val="tx1"/>
                </a:solidFill>
                <a:latin typeface="+mj-lt"/>
              </a:rPr>
              <a:t>Ten</a:t>
            </a:r>
            <a:r>
              <a:rPr lang="en-GB" sz="1600" dirty="0">
                <a:solidFill>
                  <a:schemeClr val="tx1"/>
                </a:solidFill>
                <a:latin typeface="+mj-lt"/>
              </a:rPr>
              <a:t> has a Parent Portal which you can access at </a:t>
            </a:r>
            <a:r>
              <a:rPr lang="en-GB" sz="1600" dirty="0">
                <a:solidFill>
                  <a:schemeClr val="tx1"/>
                </a:solidFill>
                <a:latin typeface="+mj-lt"/>
                <a:hlinkClick r:id="rId2">
                  <a:extLst>
                    <a:ext uri="{A12FA001-AC4F-418D-AE19-62706E023703}">
                      <ahyp:hlinkClr xmlns:ahyp="http://schemas.microsoft.com/office/drawing/2018/hyperlinkcolor" val="tx"/>
                    </a:ext>
                  </a:extLst>
                </a:hlinkClick>
              </a:rPr>
              <a:t>www.tentenresources.co.uk/parent-portal</a:t>
            </a:r>
            <a:r>
              <a:rPr lang="en-GB" sz="1600" dirty="0">
                <a:solidFill>
                  <a:schemeClr val="tx1"/>
                </a:solidFill>
                <a:latin typeface="+mj-lt"/>
              </a:rPr>
              <a:t> - contains lesson objectives, suggested home activities and prayers for each lesson </a:t>
            </a:r>
          </a:p>
          <a:p>
            <a:pPr marL="152400" indent="0" algn="l">
              <a:buNone/>
            </a:pPr>
            <a:endParaRPr lang="en-GB" sz="1600" dirty="0">
              <a:solidFill>
                <a:schemeClr val="tx1"/>
              </a:solidFill>
              <a:latin typeface="+mj-lt"/>
            </a:endParaRPr>
          </a:p>
          <a:p>
            <a:pPr marL="152400" indent="0" algn="l">
              <a:buNone/>
            </a:pPr>
            <a:r>
              <a:rPr lang="en-GB" sz="1600" dirty="0">
                <a:solidFill>
                  <a:schemeClr val="tx1"/>
                </a:solidFill>
                <a:latin typeface="+mj-lt"/>
              </a:rPr>
              <a:t>Username: good-shepherd-ng5                     Password: summer-sun</a:t>
            </a:r>
          </a:p>
          <a:p>
            <a:pPr marL="152400" indent="0" algn="l">
              <a:buNone/>
            </a:pPr>
            <a:endParaRPr lang="en-GB" sz="1600" dirty="0">
              <a:solidFill>
                <a:schemeClr val="tx1"/>
              </a:solidFill>
              <a:latin typeface="+mj-lt"/>
            </a:endParaRPr>
          </a:p>
        </p:txBody>
      </p:sp>
    </p:spTree>
    <p:extLst>
      <p:ext uri="{BB962C8B-B14F-4D97-AF65-F5344CB8AC3E}">
        <p14:creationId xmlns:p14="http://schemas.microsoft.com/office/powerpoint/2010/main" val="3401590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7506586" cy="461665"/>
          </a:xfrm>
          <a:prstGeom prst="rect">
            <a:avLst/>
          </a:prstGeom>
          <a:noFill/>
        </p:spPr>
        <p:txBody>
          <a:bodyPr wrap="square" rtlCol="0">
            <a:spAutoFit/>
          </a:bodyPr>
          <a:lstStyle/>
          <a:p>
            <a:r>
              <a:rPr lang="en-GB" sz="2400" u="sng" dirty="0">
                <a:solidFill>
                  <a:schemeClr val="accent3">
                    <a:lumMod val="75000"/>
                  </a:schemeClr>
                </a:solidFill>
                <a:latin typeface="+mj-lt"/>
              </a:rPr>
              <a:t>Lesson sequence and overview - </a:t>
            </a:r>
          </a:p>
        </p:txBody>
      </p:sp>
      <p:sp>
        <p:nvSpPr>
          <p:cNvPr id="2" name="Rectangle 1">
            <a:extLst>
              <a:ext uri="{FF2B5EF4-FFF2-40B4-BE49-F238E27FC236}">
                <a16:creationId xmlns:a16="http://schemas.microsoft.com/office/drawing/2014/main" id="{4BA7769B-6748-4012-812B-70A4811731F1}"/>
              </a:ext>
            </a:extLst>
          </p:cNvPr>
          <p:cNvSpPr/>
          <p:nvPr/>
        </p:nvSpPr>
        <p:spPr>
          <a:xfrm>
            <a:off x="327414" y="979071"/>
            <a:ext cx="8454578" cy="4031873"/>
          </a:xfrm>
          <a:prstGeom prst="rect">
            <a:avLst/>
          </a:prstGeom>
        </p:spPr>
        <p:txBody>
          <a:bodyPr wrap="square">
            <a:spAutoFit/>
          </a:bodyPr>
          <a:lstStyle/>
          <a:p>
            <a:r>
              <a:rPr lang="en-GB" sz="1600" u="sng" dirty="0"/>
              <a:t>Year 6 Growing and Changing - </a:t>
            </a:r>
            <a:endParaRPr lang="en-GB" sz="1600" dirty="0"/>
          </a:p>
          <a:p>
            <a:br>
              <a:rPr lang="en-GB" sz="1600" dirty="0"/>
            </a:br>
            <a:r>
              <a:rPr lang="en-GB" sz="1600" dirty="0"/>
              <a:t>Lesson 1 – Puberty– changes; puberty; respect and privacy</a:t>
            </a:r>
          </a:p>
          <a:p>
            <a:endParaRPr lang="en-GB" sz="1600" dirty="0"/>
          </a:p>
          <a:p>
            <a:r>
              <a:rPr lang="en-GB" sz="1600" dirty="0"/>
              <a:t>Lesson 2 – Menstruation – the nature and role of menstruation in the fertility cycle, that fertility is involved in the start of life; some practical help on how to manage the onset of menstruation. </a:t>
            </a:r>
          </a:p>
          <a:p>
            <a:endParaRPr lang="en-GB" sz="1600" dirty="0"/>
          </a:p>
          <a:p>
            <a:r>
              <a:rPr lang="en-GB" sz="1600" dirty="0"/>
              <a:t>Lesson 3 – Making Babies 1 - external genitalia and internal reproductive organs in males and females and how the process of puberty relates to human reproduction; how a baby grows and develops in the womb.</a:t>
            </a:r>
          </a:p>
          <a:p>
            <a:endParaRPr lang="en-GB" sz="1600" dirty="0"/>
          </a:p>
          <a:p>
            <a:r>
              <a:rPr lang="en-GB" sz="1600" dirty="0"/>
              <a:t>Lesson 4 – Making Babies 2 - sexual intercourse, physical anatomy of men and women; the importance of love and commitment; pro-creation and decisions to not get pregnant; Christian view on why sex should be within marriage. </a:t>
            </a:r>
          </a:p>
          <a:p>
            <a:endParaRPr lang="en-GB"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7506586" cy="461665"/>
          </a:xfrm>
          <a:prstGeom prst="rect">
            <a:avLst/>
          </a:prstGeom>
          <a:noFill/>
        </p:spPr>
        <p:txBody>
          <a:bodyPr wrap="square" rtlCol="0">
            <a:spAutoFit/>
          </a:bodyPr>
          <a:lstStyle/>
          <a:p>
            <a:r>
              <a:rPr lang="en-GB" sz="2400" u="sng" dirty="0">
                <a:solidFill>
                  <a:schemeClr val="accent3">
                    <a:lumMod val="75000"/>
                  </a:schemeClr>
                </a:solidFill>
                <a:latin typeface="+mj-lt"/>
              </a:rPr>
              <a:t>Lesson 1 – Puberty</a:t>
            </a:r>
          </a:p>
        </p:txBody>
      </p:sp>
      <p:sp>
        <p:nvSpPr>
          <p:cNvPr id="2" name="Rectangle 1">
            <a:extLst>
              <a:ext uri="{FF2B5EF4-FFF2-40B4-BE49-F238E27FC236}">
                <a16:creationId xmlns:a16="http://schemas.microsoft.com/office/drawing/2014/main" id="{4BA7769B-6748-4012-812B-70A4811731F1}"/>
              </a:ext>
            </a:extLst>
          </p:cNvPr>
          <p:cNvSpPr/>
          <p:nvPr/>
        </p:nvSpPr>
        <p:spPr>
          <a:xfrm>
            <a:off x="262100" y="829782"/>
            <a:ext cx="8454578" cy="4278094"/>
          </a:xfrm>
          <a:prstGeom prst="rect">
            <a:avLst/>
          </a:prstGeom>
        </p:spPr>
        <p:txBody>
          <a:bodyPr wrap="square">
            <a:spAutoFit/>
          </a:bodyPr>
          <a:lstStyle/>
          <a:p>
            <a:endParaRPr lang="en-GB" dirty="0"/>
          </a:p>
          <a:p>
            <a:pPr marL="285750" indent="-285750">
              <a:buFont typeface="Arial" panose="020B0604020202020204" pitchFamily="34" charset="0"/>
              <a:buChar char="•"/>
            </a:pPr>
            <a:r>
              <a:rPr lang="en-GB" sz="1800" dirty="0"/>
              <a:t>Puberty overview</a:t>
            </a:r>
          </a:p>
          <a:p>
            <a:endParaRPr lang="en-GB" sz="1800" dirty="0"/>
          </a:p>
          <a:p>
            <a:pPr marL="285750" indent="-285750">
              <a:buFont typeface="Arial" panose="020B0604020202020204" pitchFamily="34" charset="0"/>
              <a:buChar char="•"/>
            </a:pPr>
            <a:r>
              <a:rPr lang="en-GB" sz="1800" dirty="0"/>
              <a:t>Genitalia names - penis, testicles, vulva, vagina</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Boys’ puberty recap - voice gets deeper; taller, bigger, more muscular; pubic hair; penis and testicles will grow larger; hair will grow on the face and underarms; spots and sweat; changes in hormones leading to mood swings, erections and ejaculation.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Girls’ puberty recap - breasts and hips will get bigger; grow taller; pubic hair; start having periods; spots and sweat; changes in hormones leading to mood swings. </a:t>
            </a:r>
          </a:p>
          <a:p>
            <a:br>
              <a:rPr lang="en-GB" dirty="0"/>
            </a:br>
            <a:endParaRPr lang="en-GB" dirty="0"/>
          </a:p>
          <a:p>
            <a:endParaRPr lang="en-GB" dirty="0"/>
          </a:p>
        </p:txBody>
      </p:sp>
    </p:spTree>
    <p:extLst>
      <p:ext uri="{BB962C8B-B14F-4D97-AF65-F5344CB8AC3E}">
        <p14:creationId xmlns:p14="http://schemas.microsoft.com/office/powerpoint/2010/main" val="1453997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7506586" cy="461665"/>
          </a:xfrm>
          <a:prstGeom prst="rect">
            <a:avLst/>
          </a:prstGeom>
          <a:noFill/>
        </p:spPr>
        <p:txBody>
          <a:bodyPr wrap="square" rtlCol="0">
            <a:spAutoFit/>
          </a:bodyPr>
          <a:lstStyle/>
          <a:p>
            <a:r>
              <a:rPr lang="en-GB" sz="2400" u="sng" dirty="0">
                <a:solidFill>
                  <a:schemeClr val="accent3">
                    <a:lumMod val="75000"/>
                  </a:schemeClr>
                </a:solidFill>
                <a:latin typeface="+mj-lt"/>
              </a:rPr>
              <a:t>Lesson 2 - Menstruation </a:t>
            </a:r>
          </a:p>
        </p:txBody>
      </p:sp>
      <p:sp>
        <p:nvSpPr>
          <p:cNvPr id="2" name="Rectangle 1">
            <a:extLst>
              <a:ext uri="{FF2B5EF4-FFF2-40B4-BE49-F238E27FC236}">
                <a16:creationId xmlns:a16="http://schemas.microsoft.com/office/drawing/2014/main" id="{4BA7769B-6748-4012-812B-70A4811731F1}"/>
              </a:ext>
            </a:extLst>
          </p:cNvPr>
          <p:cNvSpPr/>
          <p:nvPr/>
        </p:nvSpPr>
        <p:spPr>
          <a:xfrm>
            <a:off x="327414" y="1007931"/>
            <a:ext cx="8454578" cy="2739211"/>
          </a:xfrm>
          <a:prstGeom prst="rect">
            <a:avLst/>
          </a:prstGeom>
        </p:spPr>
        <p:txBody>
          <a:bodyPr wrap="square">
            <a:spAutoFit/>
          </a:bodyPr>
          <a:lstStyle/>
          <a:p>
            <a:pPr marL="285750" indent="-285750">
              <a:buFont typeface="Arial" panose="020B0604020202020204" pitchFamily="34" charset="0"/>
              <a:buChar char="•"/>
            </a:pPr>
            <a:r>
              <a:rPr lang="en-GB" sz="1800" dirty="0"/>
              <a:t>Nature and role of menstruation; </a:t>
            </a:r>
          </a:p>
          <a:p>
            <a:pPr marL="285750" indent="-285750">
              <a:buFont typeface="Arial" panose="020B0604020202020204" pitchFamily="34" charset="0"/>
              <a:buChar char="•"/>
            </a:pPr>
            <a:r>
              <a:rPr lang="en-GB" sz="1800" dirty="0"/>
              <a:t>PMS (premenstrual syndrome) - stomach cramps, hormonal mood changes, bloating and spots</a:t>
            </a:r>
          </a:p>
          <a:p>
            <a:pPr marL="285750" indent="-285750">
              <a:buFont typeface="Arial" panose="020B0604020202020204" pitchFamily="34" charset="0"/>
              <a:buChar char="•"/>
            </a:pPr>
            <a:r>
              <a:rPr lang="en-GB" sz="1800" dirty="0"/>
              <a:t>The menstrual cycle timings</a:t>
            </a:r>
          </a:p>
          <a:p>
            <a:pPr marL="285750" indent="-285750">
              <a:buFont typeface="Arial" panose="020B0604020202020204" pitchFamily="34" charset="0"/>
              <a:buChar char="•"/>
            </a:pPr>
            <a:r>
              <a:rPr lang="en-GB" sz="1800" dirty="0"/>
              <a:t>Practical help on how to manage the onset of menstruation</a:t>
            </a:r>
          </a:p>
          <a:p>
            <a:pPr marL="285750" indent="-285750">
              <a:buFont typeface="Arial" panose="020B0604020202020204" pitchFamily="34" charset="0"/>
              <a:buChar char="•"/>
            </a:pPr>
            <a:r>
              <a:rPr lang="en-GB" sz="1800" dirty="0"/>
              <a:t>What happens if menstruation starts while you are at school </a:t>
            </a:r>
          </a:p>
          <a:p>
            <a:pPr marL="285750" indent="-285750">
              <a:buFont typeface="Arial" panose="020B0604020202020204" pitchFamily="34" charset="0"/>
              <a:buChar char="•"/>
            </a:pPr>
            <a:r>
              <a:rPr lang="en-GB" sz="1800" dirty="0"/>
              <a:t>Sanitary products and hygiene</a:t>
            </a:r>
          </a:p>
          <a:p>
            <a:pPr marL="285750" indent="-285750">
              <a:buFont typeface="Arial" panose="020B0604020202020204" pitchFamily="34" charset="0"/>
              <a:buChar char="•"/>
            </a:pPr>
            <a:r>
              <a:rPr lang="en-GB" sz="1800" dirty="0"/>
              <a:t>The role of menstruation in the life cycle. </a:t>
            </a:r>
          </a:p>
          <a:p>
            <a:endParaRPr lang="en-GB" dirty="0"/>
          </a:p>
          <a:p>
            <a:endParaRPr lang="en-GB" dirty="0"/>
          </a:p>
        </p:txBody>
      </p:sp>
    </p:spTree>
    <p:extLst>
      <p:ext uri="{BB962C8B-B14F-4D97-AF65-F5344CB8AC3E}">
        <p14:creationId xmlns:p14="http://schemas.microsoft.com/office/powerpoint/2010/main" val="242374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8648634" cy="4431983"/>
          </a:xfrm>
          <a:prstGeom prst="rect">
            <a:avLst/>
          </a:prstGeom>
          <a:noFill/>
        </p:spPr>
        <p:txBody>
          <a:bodyPr wrap="square" rtlCol="0">
            <a:spAutoFit/>
          </a:bodyPr>
          <a:lstStyle/>
          <a:p>
            <a:r>
              <a:rPr lang="en-GB" sz="2400" u="sng" dirty="0">
                <a:solidFill>
                  <a:schemeClr val="accent3">
                    <a:lumMod val="75000"/>
                  </a:schemeClr>
                </a:solidFill>
                <a:latin typeface="+mj-lt"/>
              </a:rPr>
              <a:t>Lesson 3 – Making Babies 1</a:t>
            </a:r>
          </a:p>
          <a:p>
            <a:endParaRPr lang="en-GB" sz="2400" u="sng" dirty="0">
              <a:solidFill>
                <a:schemeClr val="accent3">
                  <a:lumMod val="75000"/>
                </a:schemeClr>
              </a:solidFill>
              <a:latin typeface="Twinkl Cursive Looped" panose="02000000000000000000" pitchFamily="2" charset="0"/>
            </a:endParaRPr>
          </a:p>
          <a:p>
            <a:r>
              <a:rPr lang="en-GB" sz="1800" dirty="0">
                <a:solidFill>
                  <a:schemeClr val="tx1"/>
                </a:solidFill>
                <a:latin typeface="+mj-lt"/>
              </a:rPr>
              <a:t>In the Paradise Street video, Finn learns that his Mum is going to have a baby. He discusses it with his friends, who have varying degrees of understanding about how babies are made and they ask their parents about it. Finn and Leyla learn about the miraculous process of how human life is conceived and developed in the womb. </a:t>
            </a:r>
          </a:p>
          <a:p>
            <a:endParaRPr lang="en-GB" sz="1800" dirty="0">
              <a:solidFill>
                <a:schemeClr val="tx1"/>
              </a:solidFill>
              <a:latin typeface="+mj-lt"/>
            </a:endParaRPr>
          </a:p>
          <a:p>
            <a:r>
              <a:rPr lang="en-GB" sz="1800" dirty="0">
                <a:solidFill>
                  <a:schemeClr val="tx1"/>
                </a:solidFill>
                <a:latin typeface="+mj-lt"/>
              </a:rPr>
              <a:t>This lesson helps children to consolidate learning from the films about the scientific processes in the womb and offers space for personal reflection on God’s role in their own creation. Reflecting on pregnancy and childbirth as God’s way of giving the gift of life; that He creates new life, but entrusts parents with the job of making us.</a:t>
            </a:r>
          </a:p>
          <a:p>
            <a:endParaRPr lang="en-GB" sz="1800" dirty="0">
              <a:solidFill>
                <a:schemeClr val="tx1"/>
              </a:solidFill>
              <a:latin typeface="+mj-lt"/>
            </a:endParaRPr>
          </a:p>
          <a:p>
            <a:r>
              <a:rPr lang="en-GB" sz="1800" dirty="0">
                <a:solidFill>
                  <a:schemeClr val="tx1"/>
                </a:solidFill>
                <a:latin typeface="+mj-lt"/>
              </a:rPr>
              <a:t>Scientific aspects include – how a baby grows and develops in the womb including conception, implantation, an embryo, a </a:t>
            </a:r>
            <a:r>
              <a:rPr lang="en-GB" sz="1800" dirty="0" err="1">
                <a:solidFill>
                  <a:schemeClr val="tx1"/>
                </a:solidFill>
                <a:latin typeface="+mj-lt"/>
              </a:rPr>
              <a:t>fetus</a:t>
            </a:r>
            <a:r>
              <a:rPr lang="en-GB" sz="1800" dirty="0">
                <a:solidFill>
                  <a:schemeClr val="tx1"/>
                </a:solidFill>
                <a:latin typeface="+mj-lt"/>
              </a:rPr>
              <a:t>, the vaginal birth of a baby. </a:t>
            </a:r>
          </a:p>
        </p:txBody>
      </p:sp>
      <p:sp>
        <p:nvSpPr>
          <p:cNvPr id="2" name="Rectangle 1">
            <a:extLst>
              <a:ext uri="{FF2B5EF4-FFF2-40B4-BE49-F238E27FC236}">
                <a16:creationId xmlns:a16="http://schemas.microsoft.com/office/drawing/2014/main" id="{4BA7769B-6748-4012-812B-70A4811731F1}"/>
              </a:ext>
            </a:extLst>
          </p:cNvPr>
          <p:cNvSpPr/>
          <p:nvPr/>
        </p:nvSpPr>
        <p:spPr>
          <a:xfrm>
            <a:off x="327414" y="736476"/>
            <a:ext cx="8454578" cy="523220"/>
          </a:xfrm>
          <a:prstGeom prst="rect">
            <a:avLst/>
          </a:prstGeom>
        </p:spPr>
        <p:txBody>
          <a:bodyPr wrap="square">
            <a:spAutoFit/>
          </a:bodyPr>
          <a:lstStyle/>
          <a:p>
            <a:br>
              <a:rPr lang="en-GB" dirty="0"/>
            </a:br>
            <a:endParaRPr lang="en-GB" dirty="0"/>
          </a:p>
        </p:txBody>
      </p:sp>
    </p:spTree>
    <p:extLst>
      <p:ext uri="{BB962C8B-B14F-4D97-AF65-F5344CB8AC3E}">
        <p14:creationId xmlns:p14="http://schemas.microsoft.com/office/powerpoint/2010/main" val="329547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327414" y="213256"/>
            <a:ext cx="7506586" cy="461665"/>
          </a:xfrm>
          <a:prstGeom prst="rect">
            <a:avLst/>
          </a:prstGeom>
          <a:noFill/>
        </p:spPr>
        <p:txBody>
          <a:bodyPr wrap="square" rtlCol="0">
            <a:spAutoFit/>
          </a:bodyPr>
          <a:lstStyle/>
          <a:p>
            <a:r>
              <a:rPr lang="en-GB" sz="2400" u="sng" dirty="0">
                <a:solidFill>
                  <a:schemeClr val="accent3">
                    <a:lumMod val="75000"/>
                  </a:schemeClr>
                </a:solidFill>
                <a:latin typeface="+mj-lt"/>
              </a:rPr>
              <a:t>Lesson 4 – Making Babies 2</a:t>
            </a:r>
          </a:p>
        </p:txBody>
      </p:sp>
      <p:sp>
        <p:nvSpPr>
          <p:cNvPr id="2" name="Rectangle 1">
            <a:extLst>
              <a:ext uri="{FF2B5EF4-FFF2-40B4-BE49-F238E27FC236}">
                <a16:creationId xmlns:a16="http://schemas.microsoft.com/office/drawing/2014/main" id="{4BA7769B-6748-4012-812B-70A4811731F1}"/>
              </a:ext>
            </a:extLst>
          </p:cNvPr>
          <p:cNvSpPr/>
          <p:nvPr/>
        </p:nvSpPr>
        <p:spPr>
          <a:xfrm>
            <a:off x="327414" y="736476"/>
            <a:ext cx="8454578" cy="523220"/>
          </a:xfrm>
          <a:prstGeom prst="rect">
            <a:avLst/>
          </a:prstGeom>
        </p:spPr>
        <p:txBody>
          <a:bodyPr wrap="square">
            <a:spAutoFit/>
          </a:bodyPr>
          <a:lstStyle/>
          <a:p>
            <a:br>
              <a:rPr lang="en-GB" dirty="0"/>
            </a:br>
            <a:endParaRPr lang="en-GB" dirty="0"/>
          </a:p>
        </p:txBody>
      </p:sp>
      <p:sp>
        <p:nvSpPr>
          <p:cNvPr id="6" name="TextBox 5">
            <a:extLst>
              <a:ext uri="{FF2B5EF4-FFF2-40B4-BE49-F238E27FC236}">
                <a16:creationId xmlns:a16="http://schemas.microsoft.com/office/drawing/2014/main" id="{8722B256-EE43-45E6-806B-1558B94C0F1C}"/>
              </a:ext>
            </a:extLst>
          </p:cNvPr>
          <p:cNvSpPr txBox="1"/>
          <p:nvPr/>
        </p:nvSpPr>
        <p:spPr>
          <a:xfrm>
            <a:off x="327414" y="998086"/>
            <a:ext cx="8573990" cy="3539430"/>
          </a:xfrm>
          <a:prstGeom prst="rect">
            <a:avLst/>
          </a:prstGeom>
          <a:noFill/>
        </p:spPr>
        <p:txBody>
          <a:bodyPr wrap="square">
            <a:spAutoFit/>
          </a:bodyPr>
          <a:lstStyle/>
          <a:p>
            <a:r>
              <a:rPr lang="en-GB" sz="1600" dirty="0"/>
              <a:t>In the Paradise Street video, Finn and Leyla asked questions about how babies are made and they learned about the different stages of life in the womb. At the end of the episode, Finn asks his Dad,  “How did your sperm actually get inside Mum’s body?” </a:t>
            </a:r>
          </a:p>
          <a:p>
            <a:endParaRPr lang="en-GB" sz="1600" dirty="0"/>
          </a:p>
          <a:p>
            <a:r>
              <a:rPr lang="en-GB" sz="1600" dirty="0"/>
              <a:t>This lesson looks at key scientific facts about sexual intercourse - </a:t>
            </a:r>
          </a:p>
          <a:p>
            <a:r>
              <a:rPr lang="en-GB" sz="1600" dirty="0"/>
              <a:t>• The physical complementarity of men and women</a:t>
            </a:r>
          </a:p>
          <a:p>
            <a:r>
              <a:rPr lang="en-GB" sz="1600" dirty="0"/>
              <a:t>• The importance of love and commitment to a relationship before sexual </a:t>
            </a:r>
          </a:p>
          <a:p>
            <a:r>
              <a:rPr lang="en-GB" sz="1600" dirty="0"/>
              <a:t>intercourse takes place</a:t>
            </a:r>
          </a:p>
          <a:p>
            <a:r>
              <a:rPr lang="en-GB" sz="1600" dirty="0"/>
              <a:t>• Sex is not just for pro-creation and couples can make the decision, within </a:t>
            </a:r>
          </a:p>
          <a:p>
            <a:r>
              <a:rPr lang="en-GB" sz="1600" dirty="0"/>
              <a:t>marriage, to have sex without getting pregnant</a:t>
            </a:r>
          </a:p>
          <a:p>
            <a:r>
              <a:rPr lang="en-GB" sz="1600" dirty="0"/>
              <a:t>• The Christian view on why sex should be within marriage</a:t>
            </a:r>
          </a:p>
          <a:p>
            <a:r>
              <a:rPr lang="en-GB" sz="1600" dirty="0"/>
              <a:t>• Why God’s design of sexual union is amazing</a:t>
            </a:r>
          </a:p>
          <a:p>
            <a:r>
              <a:rPr lang="en-GB" sz="1600" dirty="0"/>
              <a:t>• That even when marriages break down or sex is not used the way God might have intended, God loves us all. </a:t>
            </a:r>
          </a:p>
        </p:txBody>
      </p:sp>
    </p:spTree>
    <p:extLst>
      <p:ext uri="{BB962C8B-B14F-4D97-AF65-F5344CB8AC3E}">
        <p14:creationId xmlns:p14="http://schemas.microsoft.com/office/powerpoint/2010/main" val="94238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01"/>
        <p:cNvGrpSpPr/>
        <p:nvPr/>
      </p:nvGrpSpPr>
      <p:grpSpPr>
        <a:xfrm>
          <a:off x="0" y="0"/>
          <a:ext cx="0" cy="0"/>
          <a:chOff x="0" y="0"/>
          <a:chExt cx="0" cy="0"/>
        </a:xfrm>
      </p:grpSpPr>
      <p:pic>
        <p:nvPicPr>
          <p:cNvPr id="9" name="Google Shape;9363;p76">
            <a:extLst>
              <a:ext uri="{FF2B5EF4-FFF2-40B4-BE49-F238E27FC236}">
                <a16:creationId xmlns:a16="http://schemas.microsoft.com/office/drawing/2014/main" id="{2AC66732-27E9-425E-919E-8B29049D85C3}"/>
              </a:ext>
            </a:extLst>
          </p:cNvPr>
          <p:cNvPicPr preferRelativeResize="0"/>
          <p:nvPr/>
        </p:nvPicPr>
        <p:blipFill>
          <a:blip r:embed="rId3">
            <a:alphaModFix/>
          </a:blip>
          <a:stretch>
            <a:fillRect/>
          </a:stretch>
        </p:blipFill>
        <p:spPr>
          <a:xfrm>
            <a:off x="6524001" y="1617451"/>
            <a:ext cx="2619999" cy="465425"/>
          </a:xfrm>
          <a:prstGeom prst="rect">
            <a:avLst/>
          </a:prstGeom>
          <a:noFill/>
          <a:ln>
            <a:noFill/>
          </a:ln>
        </p:spPr>
      </p:pic>
      <p:sp>
        <p:nvSpPr>
          <p:cNvPr id="10" name="TextBox 9">
            <a:extLst>
              <a:ext uri="{FF2B5EF4-FFF2-40B4-BE49-F238E27FC236}">
                <a16:creationId xmlns:a16="http://schemas.microsoft.com/office/drawing/2014/main" id="{4BFF5529-B1C3-49D6-A897-3E2824540E26}"/>
              </a:ext>
            </a:extLst>
          </p:cNvPr>
          <p:cNvSpPr txBox="1"/>
          <p:nvPr/>
        </p:nvSpPr>
        <p:spPr>
          <a:xfrm>
            <a:off x="65314" y="227577"/>
            <a:ext cx="8964115" cy="4524315"/>
          </a:xfrm>
          <a:prstGeom prst="rect">
            <a:avLst/>
          </a:prstGeom>
          <a:noFill/>
        </p:spPr>
        <p:txBody>
          <a:bodyPr wrap="square" rtlCol="0">
            <a:spAutoFit/>
          </a:bodyPr>
          <a:lstStyle/>
          <a:p>
            <a:r>
              <a:rPr lang="en-GB" sz="2400" dirty="0">
                <a:solidFill>
                  <a:schemeClr val="accent3">
                    <a:lumMod val="75000"/>
                  </a:schemeClr>
                </a:solidFill>
                <a:latin typeface="+mj-lt"/>
              </a:rPr>
              <a:t>  </a:t>
            </a:r>
            <a:r>
              <a:rPr lang="en-GB" sz="2400" u="sng" dirty="0">
                <a:solidFill>
                  <a:schemeClr val="accent3">
                    <a:lumMod val="75000"/>
                  </a:schemeClr>
                </a:solidFill>
                <a:latin typeface="+mj-lt"/>
              </a:rPr>
              <a:t> Equality and The Rule of Law-</a:t>
            </a:r>
          </a:p>
          <a:p>
            <a:endParaRPr lang="en-GB" sz="2400" u="sng" dirty="0">
              <a:solidFill>
                <a:schemeClr val="accent3">
                  <a:lumMod val="75000"/>
                </a:schemeClr>
              </a:solidFill>
              <a:latin typeface="Twinkl Cursive Looped" panose="02000000000000000000" pitchFamily="2" charset="0"/>
            </a:endParaRPr>
          </a:p>
          <a:p>
            <a:pPr marL="457200" indent="-457200">
              <a:buFont typeface="Arial" panose="020B0604020202020204" pitchFamily="34" charset="0"/>
              <a:buChar char="•"/>
            </a:pPr>
            <a:r>
              <a:rPr lang="en-GB" sz="1600" dirty="0"/>
              <a:t>In all of our PSHE teaching, throughout the school, underpinned by our core ethos that God loves us all, we teach children that there are many types of relationship, that some people choose to marry and some people choose to live together; that some people choose to not be in a relationship; that some people choose to be in a relationship with the opposite sex but in Britain, men may marry men and women may marry women so people may be in same-sex relationships or civil partnerships. </a:t>
            </a:r>
          </a:p>
          <a:p>
            <a:endParaRPr lang="en-GB" sz="1600" dirty="0"/>
          </a:p>
          <a:p>
            <a:pPr marL="457200" indent="-457200">
              <a:buFont typeface="Arial" panose="020B0604020202020204" pitchFamily="34" charset="0"/>
              <a:buChar char="•"/>
            </a:pPr>
            <a:r>
              <a:rPr lang="en-GB" sz="1600" dirty="0"/>
              <a:t>Following on from this, in Year 6, we teach children that the Catholic Church believes that sex should be within marriage, but this is not always the decision that everyone makes. Not everyone is Catholic or decides to follow the rules of the Catholic Church and in Britain people may make decisions to have sex outside of the sacrament of marriage. </a:t>
            </a:r>
          </a:p>
          <a:p>
            <a:pPr marL="457200" indent="-457200">
              <a:buFont typeface="Arial" panose="020B0604020202020204" pitchFamily="34" charset="0"/>
              <a:buChar char="•"/>
            </a:pPr>
            <a:endParaRPr lang="en-GB" sz="1600" dirty="0"/>
          </a:p>
          <a:p>
            <a:pPr marL="457200" indent="-457200">
              <a:buFont typeface="Arial" panose="020B0604020202020204" pitchFamily="34" charset="0"/>
              <a:buChar char="•"/>
            </a:pPr>
            <a:r>
              <a:rPr lang="en-GB" sz="1600" dirty="0"/>
              <a:t>We teach children that the most important thing, for people who choose to be in any relationship, is that it is a loving, healthy relationship and throughout our PSHE curriculum we look at what makes a healthy relationship. </a:t>
            </a:r>
          </a:p>
        </p:txBody>
      </p:sp>
    </p:spTree>
    <p:extLst>
      <p:ext uri="{BB962C8B-B14F-4D97-AF65-F5344CB8AC3E}">
        <p14:creationId xmlns:p14="http://schemas.microsoft.com/office/powerpoint/2010/main" val="3084119367"/>
      </p:ext>
    </p:extLst>
  </p:cSld>
  <p:clrMapOvr>
    <a:masterClrMapping/>
  </p:clrMapOvr>
</p:sld>
</file>

<file path=ppt/theme/theme1.xml><?xml version="1.0" encoding="utf-8"?>
<a:theme xmlns:a="http://schemas.openxmlformats.org/drawingml/2006/main" name="Handa Notebook Thesis by Slidesgo">
  <a:themeElements>
    <a:clrScheme name="Simple Light">
      <a:dk1>
        <a:srgbClr val="000000"/>
      </a:dk1>
      <a:lt1>
        <a:srgbClr val="FFFFFF"/>
      </a:lt1>
      <a:dk2>
        <a:srgbClr val="595959"/>
      </a:dk2>
      <a:lt2>
        <a:srgbClr val="FF78B6"/>
      </a:lt2>
      <a:accent1>
        <a:srgbClr val="FFB5B5"/>
      </a:accent1>
      <a:accent2>
        <a:srgbClr val="CAFF60"/>
      </a:accent2>
      <a:accent3>
        <a:srgbClr val="4A006E"/>
      </a:accent3>
      <a:accent4>
        <a:srgbClr val="B381C7"/>
      </a:accent4>
      <a:accent5>
        <a:srgbClr val="68006A"/>
      </a:accent5>
      <a:accent6>
        <a:srgbClr val="CEA8C2"/>
      </a:accent6>
      <a:hlink>
        <a:srgbClr val="6A004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TotalTime>
  <Words>1538</Words>
  <Application>Microsoft Office PowerPoint</Application>
  <PresentationFormat>On-screen Show (16:9)</PresentationFormat>
  <Paragraphs>89</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Caveat Brush</vt:lpstr>
      <vt:lpstr>Raleway</vt:lpstr>
      <vt:lpstr>Twinkl Cursive Looped</vt:lpstr>
      <vt:lpstr>Handa Notebook Thesis by Slidesgo</vt:lpstr>
      <vt:lpstr>PowerPoint Presentation</vt:lpstr>
      <vt:lpstr> Overview – RSHE - taught by Mr Barfield and Miss Smallwood as part of weekly Personal, Social and Health Education lessons.   Opportunities for discussion are provided, group work, class activities… Delivered by class teachers to allow children to feel as confident and as comfortable as possible.  Supportive classroom environment – PSHE Class Charters (PSHE class rules in place ie all children will be respectful and listen to each other), concern box / Ask-It Basket available in class for children who are shy or uncomfortable asking verbally or in front of others, open and honest environment encouraged.   Prior RSHE learning in Year 6 and previous year groups - privacy, boundaries, emotions, keeping safe, wanted and unwanted touch (hugging etc), consent and saying no, speaking up, healthy relationships, sleep, introduction to puberty and menstruation covered in Year 5.   Girls and boys are taught together, in their own classes, to avoid taboos which have existed previously in society ie boys shouldn’t know about periods or talk about them in front of girls or that puberty is something secret etc.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McGee</dc:creator>
  <cp:lastModifiedBy>Gillian McGee</cp:lastModifiedBy>
  <cp:revision>55</cp:revision>
  <dcterms:modified xsi:type="dcterms:W3CDTF">2022-06-14T18:00:49Z</dcterms:modified>
</cp:coreProperties>
</file>